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7" r:id="rId10"/>
    <p:sldId id="272" r:id="rId11"/>
    <p:sldId id="273" r:id="rId12"/>
    <p:sldId id="274" r:id="rId13"/>
    <p:sldId id="275" r:id="rId14"/>
    <p:sldId id="276" r:id="rId15"/>
    <p:sldId id="278" r:id="rId16"/>
    <p:sldId id="279" r:id="rId17"/>
    <p:sldId id="281" r:id="rId18"/>
    <p:sldId id="282" r:id="rId19"/>
    <p:sldId id="283" r:id="rId20"/>
    <p:sldId id="284" r:id="rId21"/>
    <p:sldId id="285" r:id="rId22"/>
    <p:sldId id="271" r:id="rId23"/>
    <p:sldId id="27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28F0879-4AF6-4C41-81ED-1D2BA799EE7B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77"/>
          </p14:sldIdLst>
        </p14:section>
        <p14:section name="Untitled Section" id="{F81B82DD-5F93-4E1C-8C7F-8EFD7340586E}">
          <p14:sldIdLst>
            <p14:sldId id="272"/>
            <p14:sldId id="273"/>
            <p14:sldId id="274"/>
            <p14:sldId id="275"/>
            <p14:sldId id="276"/>
            <p14:sldId id="278"/>
            <p14:sldId id="279"/>
            <p14:sldId id="281"/>
            <p14:sldId id="282"/>
            <p14:sldId id="283"/>
            <p14:sldId id="284"/>
            <p14:sldId id="285"/>
            <p14:sldId id="271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F7FB2"/>
    <a:srgbClr val="FFD2BF"/>
    <a:srgbClr val="7F7F7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6D0F-0D6B-4639-A440-DAD219BC7C6F}" type="datetimeFigureOut">
              <a:rPr lang="en-US" smtClean="0"/>
              <a:t>7/26/2020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429A6-FF22-4CCC-9B1D-92CD84B9D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931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6D0F-0D6B-4639-A440-DAD219BC7C6F}" type="datetimeFigureOut">
              <a:rPr lang="en-US" smtClean="0"/>
              <a:t>7/26/2020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429A6-FF22-4CCC-9B1D-92CD84B9D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420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6D0F-0D6B-4639-A440-DAD219BC7C6F}" type="datetimeFigureOut">
              <a:rPr lang="en-US" smtClean="0"/>
              <a:t>7/26/2020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429A6-FF22-4CCC-9B1D-92CD84B9D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918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6D0F-0D6B-4639-A440-DAD219BC7C6F}" type="datetimeFigureOut">
              <a:rPr lang="en-US" smtClean="0"/>
              <a:t>7/26/2020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429A6-FF22-4CCC-9B1D-92CD84B9D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616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6D0F-0D6B-4639-A440-DAD219BC7C6F}" type="datetimeFigureOut">
              <a:rPr lang="en-US" smtClean="0"/>
              <a:t>7/26/2020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429A6-FF22-4CCC-9B1D-92CD84B9D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33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6D0F-0D6B-4639-A440-DAD219BC7C6F}" type="datetimeFigureOut">
              <a:rPr lang="en-US" smtClean="0"/>
              <a:t>7/26/2020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429A6-FF22-4CCC-9B1D-92CD84B9D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51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6D0F-0D6B-4639-A440-DAD219BC7C6F}" type="datetimeFigureOut">
              <a:rPr lang="en-US" smtClean="0"/>
              <a:t>7/26/2020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429A6-FF22-4CCC-9B1D-92CD84B9D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999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6D0F-0D6B-4639-A440-DAD219BC7C6F}" type="datetimeFigureOut">
              <a:rPr lang="en-US" smtClean="0"/>
              <a:t>7/26/2020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429A6-FF22-4CCC-9B1D-92CD84B9D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65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6D0F-0D6B-4639-A440-DAD219BC7C6F}" type="datetimeFigureOut">
              <a:rPr lang="en-US" smtClean="0"/>
              <a:t>7/26/2020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429A6-FF22-4CCC-9B1D-92CD84B9D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66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6D0F-0D6B-4639-A440-DAD219BC7C6F}" type="datetimeFigureOut">
              <a:rPr lang="en-US" smtClean="0"/>
              <a:t>7/26/2020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429A6-FF22-4CCC-9B1D-92CD84B9D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157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6D0F-0D6B-4639-A440-DAD219BC7C6F}" type="datetimeFigureOut">
              <a:rPr lang="en-US" smtClean="0"/>
              <a:t>7/26/2020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429A6-FF22-4CCC-9B1D-92CD84B9D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97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36D0F-0D6B-4639-A440-DAD219BC7C6F}" type="datetimeFigureOut">
              <a:rPr lang="en-US" smtClean="0"/>
              <a:t>7/26/2020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429A6-FF22-4CCC-9B1D-92CD84B9D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329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vigorous-engelbart-173c75.netlify.app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2716" y="2194702"/>
            <a:ext cx="11614484" cy="2387600"/>
          </a:xfrm>
        </p:spPr>
        <p:txBody>
          <a:bodyPr>
            <a:normAutofit fontScale="90000"/>
          </a:bodyPr>
          <a:lstStyle/>
          <a:p>
            <a:br>
              <a:rPr lang="en-US" b="1" dirty="0">
                <a:latin typeface="+mn-lt"/>
              </a:rPr>
            </a:br>
            <a:r>
              <a:rPr lang="en-US" b="1" dirty="0">
                <a:latin typeface="+mn-lt"/>
              </a:rPr>
              <a:t>CHÀO MỪNG CÁC VỊ GIÁM KHẢO THAM DỰ</a:t>
            </a:r>
            <a:br>
              <a:rPr lang="en-US" b="1" dirty="0">
                <a:latin typeface="+mn-lt"/>
              </a:rPr>
            </a:br>
            <a:r>
              <a:rPr lang="en-US" b="1" dirty="0">
                <a:latin typeface="+mn-lt"/>
              </a:rPr>
              <a:t>SHECODES HACKATHON </a:t>
            </a:r>
            <a:r>
              <a:rPr lang="en-US" b="1" dirty="0">
                <a:solidFill>
                  <a:srgbClr val="FF0066"/>
                </a:solidFill>
                <a:latin typeface="+mn-lt"/>
              </a:rPr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33066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4708" t="9560" r="2368" b="28418"/>
          <a:stretch/>
        </p:blipFill>
        <p:spPr>
          <a:xfrm>
            <a:off x="429364" y="2091773"/>
            <a:ext cx="11062848" cy="4151476"/>
          </a:xfrm>
          <a:prstGeom prst="rect">
            <a:avLst/>
          </a:prstGeom>
        </p:spPr>
      </p:pic>
      <p:sp>
        <p:nvSpPr>
          <p:cNvPr id="26" name="文本框 6"/>
          <p:cNvSpPr txBox="1">
            <a:spLocks noChangeArrowheads="1"/>
          </p:cNvSpPr>
          <p:nvPr/>
        </p:nvSpPr>
        <p:spPr bwMode="auto">
          <a:xfrm>
            <a:off x="4984112" y="875180"/>
            <a:ext cx="217239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>
                <a:latin typeface="+mn-lt"/>
                <a:ea typeface="方正兰亭黑_GBK"/>
              </a:rPr>
              <a:t>TÍNH NĂNG</a:t>
            </a:r>
          </a:p>
        </p:txBody>
      </p:sp>
      <p:grpSp>
        <p:nvGrpSpPr>
          <p:cNvPr id="27" name="组合 40"/>
          <p:cNvGrpSpPr/>
          <p:nvPr/>
        </p:nvGrpSpPr>
        <p:grpSpPr>
          <a:xfrm flipV="1">
            <a:off x="5708452" y="1521180"/>
            <a:ext cx="613336" cy="70019"/>
            <a:chOff x="6435723" y="-1272091"/>
            <a:chExt cx="1793876" cy="204788"/>
          </a:xfrm>
          <a:solidFill>
            <a:srgbClr val="FF0066"/>
          </a:solidFill>
        </p:grpSpPr>
        <p:sp>
          <p:nvSpPr>
            <p:cNvPr id="28" name="椭圆 41"/>
            <p:cNvSpPr/>
            <p:nvPr/>
          </p:nvSpPr>
          <p:spPr>
            <a:xfrm>
              <a:off x="6435723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9" name="椭圆 42"/>
            <p:cNvSpPr/>
            <p:nvPr/>
          </p:nvSpPr>
          <p:spPr>
            <a:xfrm>
              <a:off x="6753541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30" name="椭圆 43"/>
            <p:cNvSpPr/>
            <p:nvPr/>
          </p:nvSpPr>
          <p:spPr>
            <a:xfrm>
              <a:off x="7071359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31" name="椭圆 44"/>
            <p:cNvSpPr/>
            <p:nvPr/>
          </p:nvSpPr>
          <p:spPr>
            <a:xfrm>
              <a:off x="7389177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32" name="椭圆 45"/>
            <p:cNvSpPr/>
            <p:nvPr/>
          </p:nvSpPr>
          <p:spPr>
            <a:xfrm>
              <a:off x="7706995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33" name="椭圆 46"/>
            <p:cNvSpPr/>
            <p:nvPr/>
          </p:nvSpPr>
          <p:spPr>
            <a:xfrm>
              <a:off x="8024811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34" name="椭圆 9"/>
          <p:cNvSpPr/>
          <p:nvPr/>
        </p:nvSpPr>
        <p:spPr>
          <a:xfrm>
            <a:off x="875042" y="608778"/>
            <a:ext cx="1122488" cy="1122488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35" name="Group 213"/>
          <p:cNvGrpSpPr/>
          <p:nvPr/>
        </p:nvGrpSpPr>
        <p:grpSpPr>
          <a:xfrm>
            <a:off x="1059393" y="821805"/>
            <a:ext cx="753785" cy="696433"/>
            <a:chOff x="2900363" y="5486400"/>
            <a:chExt cx="438150" cy="404813"/>
          </a:xfrm>
          <a:solidFill>
            <a:srgbClr val="FF0066"/>
          </a:solidFill>
        </p:grpSpPr>
        <p:sp>
          <p:nvSpPr>
            <p:cNvPr id="36" name="Freeform 203"/>
            <p:cNvSpPr>
              <a:spLocks noEditPoints="1"/>
            </p:cNvSpPr>
            <p:nvPr/>
          </p:nvSpPr>
          <p:spPr bwMode="auto">
            <a:xfrm>
              <a:off x="3151188" y="5486400"/>
              <a:ext cx="187325" cy="195263"/>
            </a:xfrm>
            <a:custGeom>
              <a:avLst/>
              <a:gdLst>
                <a:gd name="T0" fmla="*/ 240 w 245"/>
                <a:gd name="T1" fmla="*/ 155 h 254"/>
                <a:gd name="T2" fmla="*/ 211 w 245"/>
                <a:gd name="T3" fmla="*/ 137 h 254"/>
                <a:gd name="T4" fmla="*/ 211 w 245"/>
                <a:gd name="T5" fmla="*/ 118 h 254"/>
                <a:gd name="T6" fmla="*/ 207 w 245"/>
                <a:gd name="T7" fmla="*/ 100 h 254"/>
                <a:gd name="T8" fmla="*/ 231 w 245"/>
                <a:gd name="T9" fmla="*/ 76 h 254"/>
                <a:gd name="T10" fmla="*/ 232 w 245"/>
                <a:gd name="T11" fmla="*/ 64 h 254"/>
                <a:gd name="T12" fmla="*/ 217 w 245"/>
                <a:gd name="T13" fmla="*/ 43 h 254"/>
                <a:gd name="T14" fmla="*/ 205 w 245"/>
                <a:gd name="T15" fmla="*/ 40 h 254"/>
                <a:gd name="T16" fmla="*/ 175 w 245"/>
                <a:gd name="T17" fmla="*/ 55 h 254"/>
                <a:gd name="T18" fmla="*/ 141 w 245"/>
                <a:gd name="T19" fmla="*/ 40 h 254"/>
                <a:gd name="T20" fmla="*/ 133 w 245"/>
                <a:gd name="T21" fmla="*/ 7 h 254"/>
                <a:gd name="T22" fmla="*/ 123 w 245"/>
                <a:gd name="T23" fmla="*/ 1 h 254"/>
                <a:gd name="T24" fmla="*/ 96 w 245"/>
                <a:gd name="T25" fmla="*/ 3 h 254"/>
                <a:gd name="T26" fmla="*/ 88 w 245"/>
                <a:gd name="T27" fmla="*/ 12 h 254"/>
                <a:gd name="T28" fmla="*/ 86 w 245"/>
                <a:gd name="T29" fmla="*/ 46 h 254"/>
                <a:gd name="T30" fmla="*/ 57 w 245"/>
                <a:gd name="T31" fmla="*/ 68 h 254"/>
                <a:gd name="T32" fmla="*/ 24 w 245"/>
                <a:gd name="T33" fmla="*/ 59 h 254"/>
                <a:gd name="T34" fmla="*/ 13 w 245"/>
                <a:gd name="T35" fmla="*/ 64 h 254"/>
                <a:gd name="T36" fmla="*/ 2 w 245"/>
                <a:gd name="T37" fmla="*/ 88 h 254"/>
                <a:gd name="T38" fmla="*/ 6 w 245"/>
                <a:gd name="T39" fmla="*/ 99 h 254"/>
                <a:gd name="T40" fmla="*/ 34 w 245"/>
                <a:gd name="T41" fmla="*/ 118 h 254"/>
                <a:gd name="T42" fmla="*/ 34 w 245"/>
                <a:gd name="T43" fmla="*/ 136 h 254"/>
                <a:gd name="T44" fmla="*/ 38 w 245"/>
                <a:gd name="T45" fmla="*/ 155 h 254"/>
                <a:gd name="T46" fmla="*/ 14 w 245"/>
                <a:gd name="T47" fmla="*/ 179 h 254"/>
                <a:gd name="T48" fmla="*/ 13 w 245"/>
                <a:gd name="T49" fmla="*/ 190 h 254"/>
                <a:gd name="T50" fmla="*/ 28 w 245"/>
                <a:gd name="T51" fmla="*/ 212 h 254"/>
                <a:gd name="T52" fmla="*/ 40 w 245"/>
                <a:gd name="T53" fmla="*/ 215 h 254"/>
                <a:gd name="T54" fmla="*/ 70 w 245"/>
                <a:gd name="T55" fmla="*/ 199 h 254"/>
                <a:gd name="T56" fmla="*/ 104 w 245"/>
                <a:gd name="T57" fmla="*/ 214 h 254"/>
                <a:gd name="T58" fmla="*/ 113 w 245"/>
                <a:gd name="T59" fmla="*/ 247 h 254"/>
                <a:gd name="T60" fmla="*/ 122 w 245"/>
                <a:gd name="T61" fmla="*/ 254 h 254"/>
                <a:gd name="T62" fmla="*/ 149 w 245"/>
                <a:gd name="T63" fmla="*/ 251 h 254"/>
                <a:gd name="T64" fmla="*/ 157 w 245"/>
                <a:gd name="T65" fmla="*/ 243 h 254"/>
                <a:gd name="T66" fmla="*/ 159 w 245"/>
                <a:gd name="T67" fmla="*/ 209 h 254"/>
                <a:gd name="T68" fmla="*/ 188 w 245"/>
                <a:gd name="T69" fmla="*/ 187 h 254"/>
                <a:gd name="T70" fmla="*/ 221 w 245"/>
                <a:gd name="T71" fmla="*/ 196 h 254"/>
                <a:gd name="T72" fmla="*/ 232 w 245"/>
                <a:gd name="T73" fmla="*/ 191 h 254"/>
                <a:gd name="T74" fmla="*/ 243 w 245"/>
                <a:gd name="T75" fmla="*/ 167 h 254"/>
                <a:gd name="T76" fmla="*/ 240 w 245"/>
                <a:gd name="T77" fmla="*/ 155 h 254"/>
                <a:gd name="T78" fmla="*/ 127 w 245"/>
                <a:gd name="T79" fmla="*/ 174 h 254"/>
                <a:gd name="T80" fmla="*/ 76 w 245"/>
                <a:gd name="T81" fmla="*/ 132 h 254"/>
                <a:gd name="T82" fmla="*/ 118 w 245"/>
                <a:gd name="T83" fmla="*/ 80 h 254"/>
                <a:gd name="T84" fmla="*/ 170 w 245"/>
                <a:gd name="T85" fmla="*/ 123 h 254"/>
                <a:gd name="T86" fmla="*/ 127 w 245"/>
                <a:gd name="T87" fmla="*/ 17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5" h="254">
                  <a:moveTo>
                    <a:pt x="240" y="155"/>
                  </a:moveTo>
                  <a:cubicBezTo>
                    <a:pt x="211" y="137"/>
                    <a:pt x="211" y="137"/>
                    <a:pt x="211" y="137"/>
                  </a:cubicBezTo>
                  <a:cubicBezTo>
                    <a:pt x="212" y="131"/>
                    <a:pt x="212" y="124"/>
                    <a:pt x="211" y="118"/>
                  </a:cubicBezTo>
                  <a:cubicBezTo>
                    <a:pt x="210" y="112"/>
                    <a:pt x="209" y="106"/>
                    <a:pt x="207" y="100"/>
                  </a:cubicBezTo>
                  <a:cubicBezTo>
                    <a:pt x="231" y="76"/>
                    <a:pt x="231" y="76"/>
                    <a:pt x="231" y="76"/>
                  </a:cubicBezTo>
                  <a:cubicBezTo>
                    <a:pt x="234" y="73"/>
                    <a:pt x="235" y="68"/>
                    <a:pt x="232" y="64"/>
                  </a:cubicBezTo>
                  <a:cubicBezTo>
                    <a:pt x="217" y="43"/>
                    <a:pt x="217" y="43"/>
                    <a:pt x="217" y="43"/>
                  </a:cubicBezTo>
                  <a:cubicBezTo>
                    <a:pt x="214" y="39"/>
                    <a:pt x="209" y="38"/>
                    <a:pt x="205" y="40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65" y="48"/>
                    <a:pt x="154" y="43"/>
                    <a:pt x="141" y="40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32" y="3"/>
                    <a:pt x="127" y="0"/>
                    <a:pt x="123" y="1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92" y="4"/>
                    <a:pt x="89" y="8"/>
                    <a:pt x="88" y="12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75" y="51"/>
                    <a:pt x="65" y="59"/>
                    <a:pt x="57" y="68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0" y="58"/>
                    <a:pt x="15" y="60"/>
                    <a:pt x="13" y="64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0" y="92"/>
                    <a:pt x="2" y="97"/>
                    <a:pt x="6" y="99"/>
                  </a:cubicBezTo>
                  <a:cubicBezTo>
                    <a:pt x="34" y="118"/>
                    <a:pt x="34" y="118"/>
                    <a:pt x="34" y="118"/>
                  </a:cubicBezTo>
                  <a:cubicBezTo>
                    <a:pt x="34" y="124"/>
                    <a:pt x="34" y="130"/>
                    <a:pt x="34" y="136"/>
                  </a:cubicBezTo>
                  <a:cubicBezTo>
                    <a:pt x="35" y="143"/>
                    <a:pt x="36" y="149"/>
                    <a:pt x="38" y="155"/>
                  </a:cubicBezTo>
                  <a:cubicBezTo>
                    <a:pt x="14" y="179"/>
                    <a:pt x="14" y="179"/>
                    <a:pt x="14" y="179"/>
                  </a:cubicBezTo>
                  <a:cubicBezTo>
                    <a:pt x="11" y="182"/>
                    <a:pt x="10" y="187"/>
                    <a:pt x="13" y="190"/>
                  </a:cubicBezTo>
                  <a:cubicBezTo>
                    <a:pt x="28" y="212"/>
                    <a:pt x="28" y="212"/>
                    <a:pt x="28" y="212"/>
                  </a:cubicBezTo>
                  <a:cubicBezTo>
                    <a:pt x="31" y="215"/>
                    <a:pt x="36" y="217"/>
                    <a:pt x="40" y="215"/>
                  </a:cubicBezTo>
                  <a:cubicBezTo>
                    <a:pt x="70" y="199"/>
                    <a:pt x="70" y="199"/>
                    <a:pt x="70" y="199"/>
                  </a:cubicBezTo>
                  <a:cubicBezTo>
                    <a:pt x="80" y="206"/>
                    <a:pt x="92" y="212"/>
                    <a:pt x="104" y="214"/>
                  </a:cubicBezTo>
                  <a:cubicBezTo>
                    <a:pt x="113" y="247"/>
                    <a:pt x="113" y="247"/>
                    <a:pt x="113" y="247"/>
                  </a:cubicBezTo>
                  <a:cubicBezTo>
                    <a:pt x="114" y="251"/>
                    <a:pt x="118" y="254"/>
                    <a:pt x="122" y="254"/>
                  </a:cubicBezTo>
                  <a:cubicBezTo>
                    <a:pt x="149" y="251"/>
                    <a:pt x="149" y="251"/>
                    <a:pt x="149" y="251"/>
                  </a:cubicBezTo>
                  <a:cubicBezTo>
                    <a:pt x="153" y="251"/>
                    <a:pt x="157" y="247"/>
                    <a:pt x="157" y="243"/>
                  </a:cubicBezTo>
                  <a:cubicBezTo>
                    <a:pt x="159" y="209"/>
                    <a:pt x="159" y="209"/>
                    <a:pt x="159" y="209"/>
                  </a:cubicBezTo>
                  <a:cubicBezTo>
                    <a:pt x="170" y="203"/>
                    <a:pt x="180" y="196"/>
                    <a:pt x="188" y="187"/>
                  </a:cubicBezTo>
                  <a:cubicBezTo>
                    <a:pt x="221" y="196"/>
                    <a:pt x="221" y="196"/>
                    <a:pt x="221" y="196"/>
                  </a:cubicBezTo>
                  <a:cubicBezTo>
                    <a:pt x="226" y="197"/>
                    <a:pt x="230" y="195"/>
                    <a:pt x="232" y="191"/>
                  </a:cubicBezTo>
                  <a:cubicBezTo>
                    <a:pt x="243" y="167"/>
                    <a:pt x="243" y="167"/>
                    <a:pt x="243" y="167"/>
                  </a:cubicBezTo>
                  <a:cubicBezTo>
                    <a:pt x="245" y="163"/>
                    <a:pt x="243" y="158"/>
                    <a:pt x="240" y="155"/>
                  </a:cubicBezTo>
                  <a:close/>
                  <a:moveTo>
                    <a:pt x="127" y="174"/>
                  </a:moveTo>
                  <a:cubicBezTo>
                    <a:pt x="102" y="177"/>
                    <a:pt x="78" y="158"/>
                    <a:pt x="76" y="132"/>
                  </a:cubicBezTo>
                  <a:cubicBezTo>
                    <a:pt x="73" y="106"/>
                    <a:pt x="92" y="83"/>
                    <a:pt x="118" y="80"/>
                  </a:cubicBezTo>
                  <a:cubicBezTo>
                    <a:pt x="144" y="78"/>
                    <a:pt x="167" y="97"/>
                    <a:pt x="170" y="123"/>
                  </a:cubicBezTo>
                  <a:cubicBezTo>
                    <a:pt x="172" y="148"/>
                    <a:pt x="153" y="172"/>
                    <a:pt x="127" y="1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37" name="Freeform 204"/>
            <p:cNvSpPr>
              <a:spLocks noEditPoints="1"/>
            </p:cNvSpPr>
            <p:nvPr/>
          </p:nvSpPr>
          <p:spPr bwMode="auto">
            <a:xfrm>
              <a:off x="2900363" y="5572125"/>
              <a:ext cx="317500" cy="319088"/>
            </a:xfrm>
            <a:custGeom>
              <a:avLst/>
              <a:gdLst>
                <a:gd name="T0" fmla="*/ 413 w 414"/>
                <a:gd name="T1" fmla="*/ 171 h 415"/>
                <a:gd name="T2" fmla="*/ 398 w 414"/>
                <a:gd name="T3" fmla="*/ 124 h 415"/>
                <a:gd name="T4" fmla="*/ 385 w 414"/>
                <a:gd name="T5" fmla="*/ 116 h 415"/>
                <a:gd name="T6" fmla="*/ 331 w 414"/>
                <a:gd name="T7" fmla="*/ 125 h 415"/>
                <a:gd name="T8" fmla="*/ 312 w 414"/>
                <a:gd name="T9" fmla="*/ 102 h 415"/>
                <a:gd name="T10" fmla="*/ 332 w 414"/>
                <a:gd name="T11" fmla="*/ 51 h 415"/>
                <a:gd name="T12" fmla="*/ 327 w 414"/>
                <a:gd name="T13" fmla="*/ 36 h 415"/>
                <a:gd name="T14" fmla="*/ 283 w 414"/>
                <a:gd name="T15" fmla="*/ 13 h 415"/>
                <a:gd name="T16" fmla="*/ 268 w 414"/>
                <a:gd name="T17" fmla="*/ 17 h 415"/>
                <a:gd name="T18" fmla="*/ 236 w 414"/>
                <a:gd name="T19" fmla="*/ 62 h 415"/>
                <a:gd name="T20" fmla="*/ 207 w 414"/>
                <a:gd name="T21" fmla="*/ 59 h 415"/>
                <a:gd name="T22" fmla="*/ 184 w 414"/>
                <a:gd name="T23" fmla="*/ 8 h 415"/>
                <a:gd name="T24" fmla="*/ 171 w 414"/>
                <a:gd name="T25" fmla="*/ 2 h 415"/>
                <a:gd name="T26" fmla="*/ 124 w 414"/>
                <a:gd name="T27" fmla="*/ 16 h 415"/>
                <a:gd name="T28" fmla="*/ 116 w 414"/>
                <a:gd name="T29" fmla="*/ 29 h 415"/>
                <a:gd name="T30" fmla="*/ 125 w 414"/>
                <a:gd name="T31" fmla="*/ 84 h 415"/>
                <a:gd name="T32" fmla="*/ 102 w 414"/>
                <a:gd name="T33" fmla="*/ 102 h 415"/>
                <a:gd name="T34" fmla="*/ 50 w 414"/>
                <a:gd name="T35" fmla="*/ 83 h 415"/>
                <a:gd name="T36" fmla="*/ 36 w 414"/>
                <a:gd name="T37" fmla="*/ 88 h 415"/>
                <a:gd name="T38" fmla="*/ 13 w 414"/>
                <a:gd name="T39" fmla="*/ 131 h 415"/>
                <a:gd name="T40" fmla="*/ 16 w 414"/>
                <a:gd name="T41" fmla="*/ 146 h 415"/>
                <a:gd name="T42" fmla="*/ 61 w 414"/>
                <a:gd name="T43" fmla="*/ 178 h 415"/>
                <a:gd name="T44" fmla="*/ 58 w 414"/>
                <a:gd name="T45" fmla="*/ 208 h 415"/>
                <a:gd name="T46" fmla="*/ 8 w 414"/>
                <a:gd name="T47" fmla="*/ 230 h 415"/>
                <a:gd name="T48" fmla="*/ 2 w 414"/>
                <a:gd name="T49" fmla="*/ 244 h 415"/>
                <a:gd name="T50" fmla="*/ 16 w 414"/>
                <a:gd name="T51" fmla="*/ 291 h 415"/>
                <a:gd name="T52" fmla="*/ 29 w 414"/>
                <a:gd name="T53" fmla="*/ 299 h 415"/>
                <a:gd name="T54" fmla="*/ 83 w 414"/>
                <a:gd name="T55" fmla="*/ 290 h 415"/>
                <a:gd name="T56" fmla="*/ 102 w 414"/>
                <a:gd name="T57" fmla="*/ 313 h 415"/>
                <a:gd name="T58" fmla="*/ 82 w 414"/>
                <a:gd name="T59" fmla="*/ 364 h 415"/>
                <a:gd name="T60" fmla="*/ 88 w 414"/>
                <a:gd name="T61" fmla="*/ 379 h 415"/>
                <a:gd name="T62" fmla="*/ 131 w 414"/>
                <a:gd name="T63" fmla="*/ 402 h 415"/>
                <a:gd name="T64" fmla="*/ 146 w 414"/>
                <a:gd name="T65" fmla="*/ 398 h 415"/>
                <a:gd name="T66" fmla="*/ 178 w 414"/>
                <a:gd name="T67" fmla="*/ 353 h 415"/>
                <a:gd name="T68" fmla="*/ 207 w 414"/>
                <a:gd name="T69" fmla="*/ 356 h 415"/>
                <a:gd name="T70" fmla="*/ 230 w 414"/>
                <a:gd name="T71" fmla="*/ 407 h 415"/>
                <a:gd name="T72" fmla="*/ 244 w 414"/>
                <a:gd name="T73" fmla="*/ 413 h 415"/>
                <a:gd name="T74" fmla="*/ 291 w 414"/>
                <a:gd name="T75" fmla="*/ 399 h 415"/>
                <a:gd name="T76" fmla="*/ 299 w 414"/>
                <a:gd name="T77" fmla="*/ 386 h 415"/>
                <a:gd name="T78" fmla="*/ 290 w 414"/>
                <a:gd name="T79" fmla="*/ 331 h 415"/>
                <a:gd name="T80" fmla="*/ 312 w 414"/>
                <a:gd name="T81" fmla="*/ 312 h 415"/>
                <a:gd name="T82" fmla="*/ 364 w 414"/>
                <a:gd name="T83" fmla="*/ 332 h 415"/>
                <a:gd name="T84" fmla="*/ 378 w 414"/>
                <a:gd name="T85" fmla="*/ 327 h 415"/>
                <a:gd name="T86" fmla="*/ 401 w 414"/>
                <a:gd name="T87" fmla="*/ 284 h 415"/>
                <a:gd name="T88" fmla="*/ 398 w 414"/>
                <a:gd name="T89" fmla="*/ 269 h 415"/>
                <a:gd name="T90" fmla="*/ 353 w 414"/>
                <a:gd name="T91" fmla="*/ 237 h 415"/>
                <a:gd name="T92" fmla="*/ 356 w 414"/>
                <a:gd name="T93" fmla="*/ 207 h 415"/>
                <a:gd name="T94" fmla="*/ 406 w 414"/>
                <a:gd name="T95" fmla="*/ 185 h 415"/>
                <a:gd name="T96" fmla="*/ 413 w 414"/>
                <a:gd name="T97" fmla="*/ 171 h 415"/>
                <a:gd name="T98" fmla="*/ 233 w 414"/>
                <a:gd name="T99" fmla="*/ 293 h 415"/>
                <a:gd name="T100" fmla="*/ 122 w 414"/>
                <a:gd name="T101" fmla="*/ 233 h 415"/>
                <a:gd name="T102" fmla="*/ 181 w 414"/>
                <a:gd name="T103" fmla="*/ 122 h 415"/>
                <a:gd name="T104" fmla="*/ 293 w 414"/>
                <a:gd name="T105" fmla="*/ 182 h 415"/>
                <a:gd name="T106" fmla="*/ 233 w 414"/>
                <a:gd name="T107" fmla="*/ 293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14" h="415">
                  <a:moveTo>
                    <a:pt x="413" y="171"/>
                  </a:moveTo>
                  <a:cubicBezTo>
                    <a:pt x="398" y="124"/>
                    <a:pt x="398" y="124"/>
                    <a:pt x="398" y="124"/>
                  </a:cubicBezTo>
                  <a:cubicBezTo>
                    <a:pt x="397" y="119"/>
                    <a:pt x="391" y="115"/>
                    <a:pt x="385" y="116"/>
                  </a:cubicBezTo>
                  <a:cubicBezTo>
                    <a:pt x="331" y="125"/>
                    <a:pt x="331" y="125"/>
                    <a:pt x="331" y="125"/>
                  </a:cubicBezTo>
                  <a:cubicBezTo>
                    <a:pt x="325" y="117"/>
                    <a:pt x="319" y="109"/>
                    <a:pt x="312" y="102"/>
                  </a:cubicBezTo>
                  <a:cubicBezTo>
                    <a:pt x="332" y="51"/>
                    <a:pt x="332" y="51"/>
                    <a:pt x="332" y="51"/>
                  </a:cubicBezTo>
                  <a:cubicBezTo>
                    <a:pt x="334" y="45"/>
                    <a:pt x="332" y="39"/>
                    <a:pt x="327" y="36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78" y="10"/>
                    <a:pt x="272" y="12"/>
                    <a:pt x="268" y="17"/>
                  </a:cubicBezTo>
                  <a:cubicBezTo>
                    <a:pt x="236" y="62"/>
                    <a:pt x="236" y="62"/>
                    <a:pt x="236" y="62"/>
                  </a:cubicBezTo>
                  <a:cubicBezTo>
                    <a:pt x="227" y="60"/>
                    <a:pt x="217" y="59"/>
                    <a:pt x="207" y="59"/>
                  </a:cubicBezTo>
                  <a:cubicBezTo>
                    <a:pt x="184" y="8"/>
                    <a:pt x="184" y="8"/>
                    <a:pt x="184" y="8"/>
                  </a:cubicBezTo>
                  <a:cubicBezTo>
                    <a:pt x="182" y="3"/>
                    <a:pt x="176" y="0"/>
                    <a:pt x="171" y="2"/>
                  </a:cubicBezTo>
                  <a:cubicBezTo>
                    <a:pt x="124" y="16"/>
                    <a:pt x="124" y="16"/>
                    <a:pt x="124" y="16"/>
                  </a:cubicBezTo>
                  <a:cubicBezTo>
                    <a:pt x="118" y="18"/>
                    <a:pt x="115" y="24"/>
                    <a:pt x="116" y="29"/>
                  </a:cubicBezTo>
                  <a:cubicBezTo>
                    <a:pt x="125" y="84"/>
                    <a:pt x="125" y="84"/>
                    <a:pt x="125" y="84"/>
                  </a:cubicBezTo>
                  <a:cubicBezTo>
                    <a:pt x="116" y="89"/>
                    <a:pt x="109" y="95"/>
                    <a:pt x="102" y="102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45" y="81"/>
                    <a:pt x="39" y="83"/>
                    <a:pt x="36" y="88"/>
                  </a:cubicBezTo>
                  <a:cubicBezTo>
                    <a:pt x="13" y="131"/>
                    <a:pt x="13" y="131"/>
                    <a:pt x="13" y="131"/>
                  </a:cubicBezTo>
                  <a:cubicBezTo>
                    <a:pt x="10" y="136"/>
                    <a:pt x="12" y="143"/>
                    <a:pt x="16" y="146"/>
                  </a:cubicBezTo>
                  <a:cubicBezTo>
                    <a:pt x="61" y="178"/>
                    <a:pt x="61" y="178"/>
                    <a:pt x="61" y="178"/>
                  </a:cubicBezTo>
                  <a:cubicBezTo>
                    <a:pt x="59" y="188"/>
                    <a:pt x="58" y="198"/>
                    <a:pt x="58" y="208"/>
                  </a:cubicBezTo>
                  <a:cubicBezTo>
                    <a:pt x="8" y="230"/>
                    <a:pt x="8" y="230"/>
                    <a:pt x="8" y="230"/>
                  </a:cubicBezTo>
                  <a:cubicBezTo>
                    <a:pt x="3" y="232"/>
                    <a:pt x="0" y="239"/>
                    <a:pt x="2" y="244"/>
                  </a:cubicBezTo>
                  <a:cubicBezTo>
                    <a:pt x="16" y="291"/>
                    <a:pt x="16" y="291"/>
                    <a:pt x="16" y="291"/>
                  </a:cubicBezTo>
                  <a:cubicBezTo>
                    <a:pt x="18" y="296"/>
                    <a:pt x="23" y="300"/>
                    <a:pt x="29" y="299"/>
                  </a:cubicBezTo>
                  <a:cubicBezTo>
                    <a:pt x="83" y="290"/>
                    <a:pt x="83" y="290"/>
                    <a:pt x="83" y="290"/>
                  </a:cubicBezTo>
                  <a:cubicBezTo>
                    <a:pt x="89" y="298"/>
                    <a:pt x="95" y="306"/>
                    <a:pt x="102" y="313"/>
                  </a:cubicBezTo>
                  <a:cubicBezTo>
                    <a:pt x="82" y="364"/>
                    <a:pt x="82" y="364"/>
                    <a:pt x="82" y="364"/>
                  </a:cubicBezTo>
                  <a:cubicBezTo>
                    <a:pt x="80" y="370"/>
                    <a:pt x="83" y="376"/>
                    <a:pt x="88" y="379"/>
                  </a:cubicBezTo>
                  <a:cubicBezTo>
                    <a:pt x="131" y="402"/>
                    <a:pt x="131" y="402"/>
                    <a:pt x="131" y="402"/>
                  </a:cubicBezTo>
                  <a:cubicBezTo>
                    <a:pt x="136" y="404"/>
                    <a:pt x="143" y="403"/>
                    <a:pt x="146" y="398"/>
                  </a:cubicBezTo>
                  <a:cubicBezTo>
                    <a:pt x="178" y="353"/>
                    <a:pt x="178" y="353"/>
                    <a:pt x="178" y="353"/>
                  </a:cubicBezTo>
                  <a:cubicBezTo>
                    <a:pt x="187" y="355"/>
                    <a:pt x="197" y="356"/>
                    <a:pt x="207" y="356"/>
                  </a:cubicBezTo>
                  <a:cubicBezTo>
                    <a:pt x="230" y="407"/>
                    <a:pt x="230" y="407"/>
                    <a:pt x="230" y="407"/>
                  </a:cubicBezTo>
                  <a:cubicBezTo>
                    <a:pt x="232" y="412"/>
                    <a:pt x="238" y="415"/>
                    <a:pt x="244" y="413"/>
                  </a:cubicBezTo>
                  <a:cubicBezTo>
                    <a:pt x="291" y="399"/>
                    <a:pt x="291" y="399"/>
                    <a:pt x="291" y="399"/>
                  </a:cubicBezTo>
                  <a:cubicBezTo>
                    <a:pt x="296" y="397"/>
                    <a:pt x="300" y="391"/>
                    <a:pt x="299" y="386"/>
                  </a:cubicBezTo>
                  <a:cubicBezTo>
                    <a:pt x="290" y="331"/>
                    <a:pt x="290" y="331"/>
                    <a:pt x="290" y="331"/>
                  </a:cubicBezTo>
                  <a:cubicBezTo>
                    <a:pt x="298" y="326"/>
                    <a:pt x="306" y="319"/>
                    <a:pt x="312" y="312"/>
                  </a:cubicBezTo>
                  <a:cubicBezTo>
                    <a:pt x="364" y="332"/>
                    <a:pt x="364" y="332"/>
                    <a:pt x="364" y="332"/>
                  </a:cubicBezTo>
                  <a:cubicBezTo>
                    <a:pt x="369" y="334"/>
                    <a:pt x="376" y="332"/>
                    <a:pt x="378" y="327"/>
                  </a:cubicBezTo>
                  <a:cubicBezTo>
                    <a:pt x="401" y="284"/>
                    <a:pt x="401" y="284"/>
                    <a:pt x="401" y="284"/>
                  </a:cubicBezTo>
                  <a:cubicBezTo>
                    <a:pt x="404" y="279"/>
                    <a:pt x="403" y="272"/>
                    <a:pt x="398" y="269"/>
                  </a:cubicBezTo>
                  <a:cubicBezTo>
                    <a:pt x="353" y="237"/>
                    <a:pt x="353" y="237"/>
                    <a:pt x="353" y="237"/>
                  </a:cubicBezTo>
                  <a:cubicBezTo>
                    <a:pt x="355" y="227"/>
                    <a:pt x="356" y="217"/>
                    <a:pt x="356" y="207"/>
                  </a:cubicBezTo>
                  <a:cubicBezTo>
                    <a:pt x="406" y="185"/>
                    <a:pt x="406" y="185"/>
                    <a:pt x="406" y="185"/>
                  </a:cubicBezTo>
                  <a:cubicBezTo>
                    <a:pt x="411" y="182"/>
                    <a:pt x="414" y="176"/>
                    <a:pt x="413" y="171"/>
                  </a:cubicBezTo>
                  <a:close/>
                  <a:moveTo>
                    <a:pt x="233" y="293"/>
                  </a:moveTo>
                  <a:cubicBezTo>
                    <a:pt x="186" y="307"/>
                    <a:pt x="136" y="280"/>
                    <a:pt x="122" y="233"/>
                  </a:cubicBezTo>
                  <a:cubicBezTo>
                    <a:pt x="108" y="186"/>
                    <a:pt x="134" y="136"/>
                    <a:pt x="181" y="122"/>
                  </a:cubicBezTo>
                  <a:cubicBezTo>
                    <a:pt x="228" y="108"/>
                    <a:pt x="278" y="134"/>
                    <a:pt x="293" y="182"/>
                  </a:cubicBezTo>
                  <a:cubicBezTo>
                    <a:pt x="307" y="229"/>
                    <a:pt x="280" y="278"/>
                    <a:pt x="233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5459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l="5784" t="12848" r="16393" b="14330"/>
          <a:stretch/>
        </p:blipFill>
        <p:spPr>
          <a:xfrm>
            <a:off x="1997530" y="1731266"/>
            <a:ext cx="9170034" cy="4824313"/>
          </a:xfrm>
          <a:prstGeom prst="rect">
            <a:avLst/>
          </a:prstGeom>
        </p:spPr>
      </p:pic>
      <p:sp>
        <p:nvSpPr>
          <p:cNvPr id="42" name="文本框 6"/>
          <p:cNvSpPr txBox="1">
            <a:spLocks noChangeArrowheads="1"/>
          </p:cNvSpPr>
          <p:nvPr/>
        </p:nvSpPr>
        <p:spPr bwMode="auto">
          <a:xfrm>
            <a:off x="4984112" y="875180"/>
            <a:ext cx="217239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>
                <a:latin typeface="+mn-lt"/>
                <a:ea typeface="方正兰亭黑_GBK"/>
              </a:rPr>
              <a:t>TÍNH NĂNG</a:t>
            </a:r>
          </a:p>
        </p:txBody>
      </p:sp>
      <p:grpSp>
        <p:nvGrpSpPr>
          <p:cNvPr id="43" name="组合 40"/>
          <p:cNvGrpSpPr/>
          <p:nvPr/>
        </p:nvGrpSpPr>
        <p:grpSpPr>
          <a:xfrm flipV="1">
            <a:off x="5708452" y="1521180"/>
            <a:ext cx="613336" cy="70019"/>
            <a:chOff x="6435723" y="-1272091"/>
            <a:chExt cx="1793876" cy="204788"/>
          </a:xfrm>
          <a:solidFill>
            <a:srgbClr val="FF0066"/>
          </a:solidFill>
        </p:grpSpPr>
        <p:sp>
          <p:nvSpPr>
            <p:cNvPr id="44" name="椭圆 41"/>
            <p:cNvSpPr/>
            <p:nvPr/>
          </p:nvSpPr>
          <p:spPr>
            <a:xfrm>
              <a:off x="6435723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45" name="椭圆 42"/>
            <p:cNvSpPr/>
            <p:nvPr/>
          </p:nvSpPr>
          <p:spPr>
            <a:xfrm>
              <a:off x="6753541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46" name="椭圆 43"/>
            <p:cNvSpPr/>
            <p:nvPr/>
          </p:nvSpPr>
          <p:spPr>
            <a:xfrm>
              <a:off x="7071359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47" name="椭圆 44"/>
            <p:cNvSpPr/>
            <p:nvPr/>
          </p:nvSpPr>
          <p:spPr>
            <a:xfrm>
              <a:off x="7389177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48" name="椭圆 45"/>
            <p:cNvSpPr/>
            <p:nvPr/>
          </p:nvSpPr>
          <p:spPr>
            <a:xfrm>
              <a:off x="7706995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49" name="椭圆 46"/>
            <p:cNvSpPr/>
            <p:nvPr/>
          </p:nvSpPr>
          <p:spPr>
            <a:xfrm>
              <a:off x="8024811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50" name="椭圆 9"/>
          <p:cNvSpPr/>
          <p:nvPr/>
        </p:nvSpPr>
        <p:spPr>
          <a:xfrm>
            <a:off x="875042" y="608778"/>
            <a:ext cx="1122488" cy="1122488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51" name="Group 213"/>
          <p:cNvGrpSpPr/>
          <p:nvPr/>
        </p:nvGrpSpPr>
        <p:grpSpPr>
          <a:xfrm>
            <a:off x="1059393" y="821805"/>
            <a:ext cx="753785" cy="696433"/>
            <a:chOff x="2900363" y="5486400"/>
            <a:chExt cx="438150" cy="404813"/>
          </a:xfrm>
          <a:solidFill>
            <a:srgbClr val="FF0066"/>
          </a:solidFill>
        </p:grpSpPr>
        <p:sp>
          <p:nvSpPr>
            <p:cNvPr id="52" name="Freeform 203"/>
            <p:cNvSpPr>
              <a:spLocks noEditPoints="1"/>
            </p:cNvSpPr>
            <p:nvPr/>
          </p:nvSpPr>
          <p:spPr bwMode="auto">
            <a:xfrm>
              <a:off x="3151188" y="5486400"/>
              <a:ext cx="187325" cy="195263"/>
            </a:xfrm>
            <a:custGeom>
              <a:avLst/>
              <a:gdLst>
                <a:gd name="T0" fmla="*/ 240 w 245"/>
                <a:gd name="T1" fmla="*/ 155 h 254"/>
                <a:gd name="T2" fmla="*/ 211 w 245"/>
                <a:gd name="T3" fmla="*/ 137 h 254"/>
                <a:gd name="T4" fmla="*/ 211 w 245"/>
                <a:gd name="T5" fmla="*/ 118 h 254"/>
                <a:gd name="T6" fmla="*/ 207 w 245"/>
                <a:gd name="T7" fmla="*/ 100 h 254"/>
                <a:gd name="T8" fmla="*/ 231 w 245"/>
                <a:gd name="T9" fmla="*/ 76 h 254"/>
                <a:gd name="T10" fmla="*/ 232 w 245"/>
                <a:gd name="T11" fmla="*/ 64 h 254"/>
                <a:gd name="T12" fmla="*/ 217 w 245"/>
                <a:gd name="T13" fmla="*/ 43 h 254"/>
                <a:gd name="T14" fmla="*/ 205 w 245"/>
                <a:gd name="T15" fmla="*/ 40 h 254"/>
                <a:gd name="T16" fmla="*/ 175 w 245"/>
                <a:gd name="T17" fmla="*/ 55 h 254"/>
                <a:gd name="T18" fmla="*/ 141 w 245"/>
                <a:gd name="T19" fmla="*/ 40 h 254"/>
                <a:gd name="T20" fmla="*/ 133 w 245"/>
                <a:gd name="T21" fmla="*/ 7 h 254"/>
                <a:gd name="T22" fmla="*/ 123 w 245"/>
                <a:gd name="T23" fmla="*/ 1 h 254"/>
                <a:gd name="T24" fmla="*/ 96 w 245"/>
                <a:gd name="T25" fmla="*/ 3 h 254"/>
                <a:gd name="T26" fmla="*/ 88 w 245"/>
                <a:gd name="T27" fmla="*/ 12 h 254"/>
                <a:gd name="T28" fmla="*/ 86 w 245"/>
                <a:gd name="T29" fmla="*/ 46 h 254"/>
                <a:gd name="T30" fmla="*/ 57 w 245"/>
                <a:gd name="T31" fmla="*/ 68 h 254"/>
                <a:gd name="T32" fmla="*/ 24 w 245"/>
                <a:gd name="T33" fmla="*/ 59 h 254"/>
                <a:gd name="T34" fmla="*/ 13 w 245"/>
                <a:gd name="T35" fmla="*/ 64 h 254"/>
                <a:gd name="T36" fmla="*/ 2 w 245"/>
                <a:gd name="T37" fmla="*/ 88 h 254"/>
                <a:gd name="T38" fmla="*/ 6 w 245"/>
                <a:gd name="T39" fmla="*/ 99 h 254"/>
                <a:gd name="T40" fmla="*/ 34 w 245"/>
                <a:gd name="T41" fmla="*/ 118 h 254"/>
                <a:gd name="T42" fmla="*/ 34 w 245"/>
                <a:gd name="T43" fmla="*/ 136 h 254"/>
                <a:gd name="T44" fmla="*/ 38 w 245"/>
                <a:gd name="T45" fmla="*/ 155 h 254"/>
                <a:gd name="T46" fmla="*/ 14 w 245"/>
                <a:gd name="T47" fmla="*/ 179 h 254"/>
                <a:gd name="T48" fmla="*/ 13 w 245"/>
                <a:gd name="T49" fmla="*/ 190 h 254"/>
                <a:gd name="T50" fmla="*/ 28 w 245"/>
                <a:gd name="T51" fmla="*/ 212 h 254"/>
                <a:gd name="T52" fmla="*/ 40 w 245"/>
                <a:gd name="T53" fmla="*/ 215 h 254"/>
                <a:gd name="T54" fmla="*/ 70 w 245"/>
                <a:gd name="T55" fmla="*/ 199 h 254"/>
                <a:gd name="T56" fmla="*/ 104 w 245"/>
                <a:gd name="T57" fmla="*/ 214 h 254"/>
                <a:gd name="T58" fmla="*/ 113 w 245"/>
                <a:gd name="T59" fmla="*/ 247 h 254"/>
                <a:gd name="T60" fmla="*/ 122 w 245"/>
                <a:gd name="T61" fmla="*/ 254 h 254"/>
                <a:gd name="T62" fmla="*/ 149 w 245"/>
                <a:gd name="T63" fmla="*/ 251 h 254"/>
                <a:gd name="T64" fmla="*/ 157 w 245"/>
                <a:gd name="T65" fmla="*/ 243 h 254"/>
                <a:gd name="T66" fmla="*/ 159 w 245"/>
                <a:gd name="T67" fmla="*/ 209 h 254"/>
                <a:gd name="T68" fmla="*/ 188 w 245"/>
                <a:gd name="T69" fmla="*/ 187 h 254"/>
                <a:gd name="T70" fmla="*/ 221 w 245"/>
                <a:gd name="T71" fmla="*/ 196 h 254"/>
                <a:gd name="T72" fmla="*/ 232 w 245"/>
                <a:gd name="T73" fmla="*/ 191 h 254"/>
                <a:gd name="T74" fmla="*/ 243 w 245"/>
                <a:gd name="T75" fmla="*/ 167 h 254"/>
                <a:gd name="T76" fmla="*/ 240 w 245"/>
                <a:gd name="T77" fmla="*/ 155 h 254"/>
                <a:gd name="T78" fmla="*/ 127 w 245"/>
                <a:gd name="T79" fmla="*/ 174 h 254"/>
                <a:gd name="T80" fmla="*/ 76 w 245"/>
                <a:gd name="T81" fmla="*/ 132 h 254"/>
                <a:gd name="T82" fmla="*/ 118 w 245"/>
                <a:gd name="T83" fmla="*/ 80 h 254"/>
                <a:gd name="T84" fmla="*/ 170 w 245"/>
                <a:gd name="T85" fmla="*/ 123 h 254"/>
                <a:gd name="T86" fmla="*/ 127 w 245"/>
                <a:gd name="T87" fmla="*/ 17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5" h="254">
                  <a:moveTo>
                    <a:pt x="240" y="155"/>
                  </a:moveTo>
                  <a:cubicBezTo>
                    <a:pt x="211" y="137"/>
                    <a:pt x="211" y="137"/>
                    <a:pt x="211" y="137"/>
                  </a:cubicBezTo>
                  <a:cubicBezTo>
                    <a:pt x="212" y="131"/>
                    <a:pt x="212" y="124"/>
                    <a:pt x="211" y="118"/>
                  </a:cubicBezTo>
                  <a:cubicBezTo>
                    <a:pt x="210" y="112"/>
                    <a:pt x="209" y="106"/>
                    <a:pt x="207" y="100"/>
                  </a:cubicBezTo>
                  <a:cubicBezTo>
                    <a:pt x="231" y="76"/>
                    <a:pt x="231" y="76"/>
                    <a:pt x="231" y="76"/>
                  </a:cubicBezTo>
                  <a:cubicBezTo>
                    <a:pt x="234" y="73"/>
                    <a:pt x="235" y="68"/>
                    <a:pt x="232" y="64"/>
                  </a:cubicBezTo>
                  <a:cubicBezTo>
                    <a:pt x="217" y="43"/>
                    <a:pt x="217" y="43"/>
                    <a:pt x="217" y="43"/>
                  </a:cubicBezTo>
                  <a:cubicBezTo>
                    <a:pt x="214" y="39"/>
                    <a:pt x="209" y="38"/>
                    <a:pt x="205" y="40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65" y="48"/>
                    <a:pt x="154" y="43"/>
                    <a:pt x="141" y="40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32" y="3"/>
                    <a:pt x="127" y="0"/>
                    <a:pt x="123" y="1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92" y="4"/>
                    <a:pt x="89" y="8"/>
                    <a:pt x="88" y="12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75" y="51"/>
                    <a:pt x="65" y="59"/>
                    <a:pt x="57" y="68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0" y="58"/>
                    <a:pt x="15" y="60"/>
                    <a:pt x="13" y="64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0" y="92"/>
                    <a:pt x="2" y="97"/>
                    <a:pt x="6" y="99"/>
                  </a:cubicBezTo>
                  <a:cubicBezTo>
                    <a:pt x="34" y="118"/>
                    <a:pt x="34" y="118"/>
                    <a:pt x="34" y="118"/>
                  </a:cubicBezTo>
                  <a:cubicBezTo>
                    <a:pt x="34" y="124"/>
                    <a:pt x="34" y="130"/>
                    <a:pt x="34" y="136"/>
                  </a:cubicBezTo>
                  <a:cubicBezTo>
                    <a:pt x="35" y="143"/>
                    <a:pt x="36" y="149"/>
                    <a:pt x="38" y="155"/>
                  </a:cubicBezTo>
                  <a:cubicBezTo>
                    <a:pt x="14" y="179"/>
                    <a:pt x="14" y="179"/>
                    <a:pt x="14" y="179"/>
                  </a:cubicBezTo>
                  <a:cubicBezTo>
                    <a:pt x="11" y="182"/>
                    <a:pt x="10" y="187"/>
                    <a:pt x="13" y="190"/>
                  </a:cubicBezTo>
                  <a:cubicBezTo>
                    <a:pt x="28" y="212"/>
                    <a:pt x="28" y="212"/>
                    <a:pt x="28" y="212"/>
                  </a:cubicBezTo>
                  <a:cubicBezTo>
                    <a:pt x="31" y="215"/>
                    <a:pt x="36" y="217"/>
                    <a:pt x="40" y="215"/>
                  </a:cubicBezTo>
                  <a:cubicBezTo>
                    <a:pt x="70" y="199"/>
                    <a:pt x="70" y="199"/>
                    <a:pt x="70" y="199"/>
                  </a:cubicBezTo>
                  <a:cubicBezTo>
                    <a:pt x="80" y="206"/>
                    <a:pt x="92" y="212"/>
                    <a:pt x="104" y="214"/>
                  </a:cubicBezTo>
                  <a:cubicBezTo>
                    <a:pt x="113" y="247"/>
                    <a:pt x="113" y="247"/>
                    <a:pt x="113" y="247"/>
                  </a:cubicBezTo>
                  <a:cubicBezTo>
                    <a:pt x="114" y="251"/>
                    <a:pt x="118" y="254"/>
                    <a:pt x="122" y="254"/>
                  </a:cubicBezTo>
                  <a:cubicBezTo>
                    <a:pt x="149" y="251"/>
                    <a:pt x="149" y="251"/>
                    <a:pt x="149" y="251"/>
                  </a:cubicBezTo>
                  <a:cubicBezTo>
                    <a:pt x="153" y="251"/>
                    <a:pt x="157" y="247"/>
                    <a:pt x="157" y="243"/>
                  </a:cubicBezTo>
                  <a:cubicBezTo>
                    <a:pt x="159" y="209"/>
                    <a:pt x="159" y="209"/>
                    <a:pt x="159" y="209"/>
                  </a:cubicBezTo>
                  <a:cubicBezTo>
                    <a:pt x="170" y="203"/>
                    <a:pt x="180" y="196"/>
                    <a:pt x="188" y="187"/>
                  </a:cubicBezTo>
                  <a:cubicBezTo>
                    <a:pt x="221" y="196"/>
                    <a:pt x="221" y="196"/>
                    <a:pt x="221" y="196"/>
                  </a:cubicBezTo>
                  <a:cubicBezTo>
                    <a:pt x="226" y="197"/>
                    <a:pt x="230" y="195"/>
                    <a:pt x="232" y="191"/>
                  </a:cubicBezTo>
                  <a:cubicBezTo>
                    <a:pt x="243" y="167"/>
                    <a:pt x="243" y="167"/>
                    <a:pt x="243" y="167"/>
                  </a:cubicBezTo>
                  <a:cubicBezTo>
                    <a:pt x="245" y="163"/>
                    <a:pt x="243" y="158"/>
                    <a:pt x="240" y="155"/>
                  </a:cubicBezTo>
                  <a:close/>
                  <a:moveTo>
                    <a:pt x="127" y="174"/>
                  </a:moveTo>
                  <a:cubicBezTo>
                    <a:pt x="102" y="177"/>
                    <a:pt x="78" y="158"/>
                    <a:pt x="76" y="132"/>
                  </a:cubicBezTo>
                  <a:cubicBezTo>
                    <a:pt x="73" y="106"/>
                    <a:pt x="92" y="83"/>
                    <a:pt x="118" y="80"/>
                  </a:cubicBezTo>
                  <a:cubicBezTo>
                    <a:pt x="144" y="78"/>
                    <a:pt x="167" y="97"/>
                    <a:pt x="170" y="123"/>
                  </a:cubicBezTo>
                  <a:cubicBezTo>
                    <a:pt x="172" y="148"/>
                    <a:pt x="153" y="172"/>
                    <a:pt x="127" y="1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53" name="Freeform 204"/>
            <p:cNvSpPr>
              <a:spLocks noEditPoints="1"/>
            </p:cNvSpPr>
            <p:nvPr/>
          </p:nvSpPr>
          <p:spPr bwMode="auto">
            <a:xfrm>
              <a:off x="2900363" y="5572125"/>
              <a:ext cx="317500" cy="319088"/>
            </a:xfrm>
            <a:custGeom>
              <a:avLst/>
              <a:gdLst>
                <a:gd name="T0" fmla="*/ 413 w 414"/>
                <a:gd name="T1" fmla="*/ 171 h 415"/>
                <a:gd name="T2" fmla="*/ 398 w 414"/>
                <a:gd name="T3" fmla="*/ 124 h 415"/>
                <a:gd name="T4" fmla="*/ 385 w 414"/>
                <a:gd name="T5" fmla="*/ 116 h 415"/>
                <a:gd name="T6" fmla="*/ 331 w 414"/>
                <a:gd name="T7" fmla="*/ 125 h 415"/>
                <a:gd name="T8" fmla="*/ 312 w 414"/>
                <a:gd name="T9" fmla="*/ 102 h 415"/>
                <a:gd name="T10" fmla="*/ 332 w 414"/>
                <a:gd name="T11" fmla="*/ 51 h 415"/>
                <a:gd name="T12" fmla="*/ 327 w 414"/>
                <a:gd name="T13" fmla="*/ 36 h 415"/>
                <a:gd name="T14" fmla="*/ 283 w 414"/>
                <a:gd name="T15" fmla="*/ 13 h 415"/>
                <a:gd name="T16" fmla="*/ 268 w 414"/>
                <a:gd name="T17" fmla="*/ 17 h 415"/>
                <a:gd name="T18" fmla="*/ 236 w 414"/>
                <a:gd name="T19" fmla="*/ 62 h 415"/>
                <a:gd name="T20" fmla="*/ 207 w 414"/>
                <a:gd name="T21" fmla="*/ 59 h 415"/>
                <a:gd name="T22" fmla="*/ 184 w 414"/>
                <a:gd name="T23" fmla="*/ 8 h 415"/>
                <a:gd name="T24" fmla="*/ 171 w 414"/>
                <a:gd name="T25" fmla="*/ 2 h 415"/>
                <a:gd name="T26" fmla="*/ 124 w 414"/>
                <a:gd name="T27" fmla="*/ 16 h 415"/>
                <a:gd name="T28" fmla="*/ 116 w 414"/>
                <a:gd name="T29" fmla="*/ 29 h 415"/>
                <a:gd name="T30" fmla="*/ 125 w 414"/>
                <a:gd name="T31" fmla="*/ 84 h 415"/>
                <a:gd name="T32" fmla="*/ 102 w 414"/>
                <a:gd name="T33" fmla="*/ 102 h 415"/>
                <a:gd name="T34" fmla="*/ 50 w 414"/>
                <a:gd name="T35" fmla="*/ 83 h 415"/>
                <a:gd name="T36" fmla="*/ 36 w 414"/>
                <a:gd name="T37" fmla="*/ 88 h 415"/>
                <a:gd name="T38" fmla="*/ 13 w 414"/>
                <a:gd name="T39" fmla="*/ 131 h 415"/>
                <a:gd name="T40" fmla="*/ 16 w 414"/>
                <a:gd name="T41" fmla="*/ 146 h 415"/>
                <a:gd name="T42" fmla="*/ 61 w 414"/>
                <a:gd name="T43" fmla="*/ 178 h 415"/>
                <a:gd name="T44" fmla="*/ 58 w 414"/>
                <a:gd name="T45" fmla="*/ 208 h 415"/>
                <a:gd name="T46" fmla="*/ 8 w 414"/>
                <a:gd name="T47" fmla="*/ 230 h 415"/>
                <a:gd name="T48" fmla="*/ 2 w 414"/>
                <a:gd name="T49" fmla="*/ 244 h 415"/>
                <a:gd name="T50" fmla="*/ 16 w 414"/>
                <a:gd name="T51" fmla="*/ 291 h 415"/>
                <a:gd name="T52" fmla="*/ 29 w 414"/>
                <a:gd name="T53" fmla="*/ 299 h 415"/>
                <a:gd name="T54" fmla="*/ 83 w 414"/>
                <a:gd name="T55" fmla="*/ 290 h 415"/>
                <a:gd name="T56" fmla="*/ 102 w 414"/>
                <a:gd name="T57" fmla="*/ 313 h 415"/>
                <a:gd name="T58" fmla="*/ 82 w 414"/>
                <a:gd name="T59" fmla="*/ 364 h 415"/>
                <a:gd name="T60" fmla="*/ 88 w 414"/>
                <a:gd name="T61" fmla="*/ 379 h 415"/>
                <a:gd name="T62" fmla="*/ 131 w 414"/>
                <a:gd name="T63" fmla="*/ 402 h 415"/>
                <a:gd name="T64" fmla="*/ 146 w 414"/>
                <a:gd name="T65" fmla="*/ 398 h 415"/>
                <a:gd name="T66" fmla="*/ 178 w 414"/>
                <a:gd name="T67" fmla="*/ 353 h 415"/>
                <a:gd name="T68" fmla="*/ 207 w 414"/>
                <a:gd name="T69" fmla="*/ 356 h 415"/>
                <a:gd name="T70" fmla="*/ 230 w 414"/>
                <a:gd name="T71" fmla="*/ 407 h 415"/>
                <a:gd name="T72" fmla="*/ 244 w 414"/>
                <a:gd name="T73" fmla="*/ 413 h 415"/>
                <a:gd name="T74" fmla="*/ 291 w 414"/>
                <a:gd name="T75" fmla="*/ 399 h 415"/>
                <a:gd name="T76" fmla="*/ 299 w 414"/>
                <a:gd name="T77" fmla="*/ 386 h 415"/>
                <a:gd name="T78" fmla="*/ 290 w 414"/>
                <a:gd name="T79" fmla="*/ 331 h 415"/>
                <a:gd name="T80" fmla="*/ 312 w 414"/>
                <a:gd name="T81" fmla="*/ 312 h 415"/>
                <a:gd name="T82" fmla="*/ 364 w 414"/>
                <a:gd name="T83" fmla="*/ 332 h 415"/>
                <a:gd name="T84" fmla="*/ 378 w 414"/>
                <a:gd name="T85" fmla="*/ 327 h 415"/>
                <a:gd name="T86" fmla="*/ 401 w 414"/>
                <a:gd name="T87" fmla="*/ 284 h 415"/>
                <a:gd name="T88" fmla="*/ 398 w 414"/>
                <a:gd name="T89" fmla="*/ 269 h 415"/>
                <a:gd name="T90" fmla="*/ 353 w 414"/>
                <a:gd name="T91" fmla="*/ 237 h 415"/>
                <a:gd name="T92" fmla="*/ 356 w 414"/>
                <a:gd name="T93" fmla="*/ 207 h 415"/>
                <a:gd name="T94" fmla="*/ 406 w 414"/>
                <a:gd name="T95" fmla="*/ 185 h 415"/>
                <a:gd name="T96" fmla="*/ 413 w 414"/>
                <a:gd name="T97" fmla="*/ 171 h 415"/>
                <a:gd name="T98" fmla="*/ 233 w 414"/>
                <a:gd name="T99" fmla="*/ 293 h 415"/>
                <a:gd name="T100" fmla="*/ 122 w 414"/>
                <a:gd name="T101" fmla="*/ 233 h 415"/>
                <a:gd name="T102" fmla="*/ 181 w 414"/>
                <a:gd name="T103" fmla="*/ 122 h 415"/>
                <a:gd name="T104" fmla="*/ 293 w 414"/>
                <a:gd name="T105" fmla="*/ 182 h 415"/>
                <a:gd name="T106" fmla="*/ 233 w 414"/>
                <a:gd name="T107" fmla="*/ 293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14" h="415">
                  <a:moveTo>
                    <a:pt x="413" y="171"/>
                  </a:moveTo>
                  <a:cubicBezTo>
                    <a:pt x="398" y="124"/>
                    <a:pt x="398" y="124"/>
                    <a:pt x="398" y="124"/>
                  </a:cubicBezTo>
                  <a:cubicBezTo>
                    <a:pt x="397" y="119"/>
                    <a:pt x="391" y="115"/>
                    <a:pt x="385" y="116"/>
                  </a:cubicBezTo>
                  <a:cubicBezTo>
                    <a:pt x="331" y="125"/>
                    <a:pt x="331" y="125"/>
                    <a:pt x="331" y="125"/>
                  </a:cubicBezTo>
                  <a:cubicBezTo>
                    <a:pt x="325" y="117"/>
                    <a:pt x="319" y="109"/>
                    <a:pt x="312" y="102"/>
                  </a:cubicBezTo>
                  <a:cubicBezTo>
                    <a:pt x="332" y="51"/>
                    <a:pt x="332" y="51"/>
                    <a:pt x="332" y="51"/>
                  </a:cubicBezTo>
                  <a:cubicBezTo>
                    <a:pt x="334" y="45"/>
                    <a:pt x="332" y="39"/>
                    <a:pt x="327" y="36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78" y="10"/>
                    <a:pt x="272" y="12"/>
                    <a:pt x="268" y="17"/>
                  </a:cubicBezTo>
                  <a:cubicBezTo>
                    <a:pt x="236" y="62"/>
                    <a:pt x="236" y="62"/>
                    <a:pt x="236" y="62"/>
                  </a:cubicBezTo>
                  <a:cubicBezTo>
                    <a:pt x="227" y="60"/>
                    <a:pt x="217" y="59"/>
                    <a:pt x="207" y="59"/>
                  </a:cubicBezTo>
                  <a:cubicBezTo>
                    <a:pt x="184" y="8"/>
                    <a:pt x="184" y="8"/>
                    <a:pt x="184" y="8"/>
                  </a:cubicBezTo>
                  <a:cubicBezTo>
                    <a:pt x="182" y="3"/>
                    <a:pt x="176" y="0"/>
                    <a:pt x="171" y="2"/>
                  </a:cubicBezTo>
                  <a:cubicBezTo>
                    <a:pt x="124" y="16"/>
                    <a:pt x="124" y="16"/>
                    <a:pt x="124" y="16"/>
                  </a:cubicBezTo>
                  <a:cubicBezTo>
                    <a:pt x="118" y="18"/>
                    <a:pt x="115" y="24"/>
                    <a:pt x="116" y="29"/>
                  </a:cubicBezTo>
                  <a:cubicBezTo>
                    <a:pt x="125" y="84"/>
                    <a:pt x="125" y="84"/>
                    <a:pt x="125" y="84"/>
                  </a:cubicBezTo>
                  <a:cubicBezTo>
                    <a:pt x="116" y="89"/>
                    <a:pt x="109" y="95"/>
                    <a:pt x="102" y="102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45" y="81"/>
                    <a:pt x="39" y="83"/>
                    <a:pt x="36" y="88"/>
                  </a:cubicBezTo>
                  <a:cubicBezTo>
                    <a:pt x="13" y="131"/>
                    <a:pt x="13" y="131"/>
                    <a:pt x="13" y="131"/>
                  </a:cubicBezTo>
                  <a:cubicBezTo>
                    <a:pt x="10" y="136"/>
                    <a:pt x="12" y="143"/>
                    <a:pt x="16" y="146"/>
                  </a:cubicBezTo>
                  <a:cubicBezTo>
                    <a:pt x="61" y="178"/>
                    <a:pt x="61" y="178"/>
                    <a:pt x="61" y="178"/>
                  </a:cubicBezTo>
                  <a:cubicBezTo>
                    <a:pt x="59" y="188"/>
                    <a:pt x="58" y="198"/>
                    <a:pt x="58" y="208"/>
                  </a:cubicBezTo>
                  <a:cubicBezTo>
                    <a:pt x="8" y="230"/>
                    <a:pt x="8" y="230"/>
                    <a:pt x="8" y="230"/>
                  </a:cubicBezTo>
                  <a:cubicBezTo>
                    <a:pt x="3" y="232"/>
                    <a:pt x="0" y="239"/>
                    <a:pt x="2" y="244"/>
                  </a:cubicBezTo>
                  <a:cubicBezTo>
                    <a:pt x="16" y="291"/>
                    <a:pt x="16" y="291"/>
                    <a:pt x="16" y="291"/>
                  </a:cubicBezTo>
                  <a:cubicBezTo>
                    <a:pt x="18" y="296"/>
                    <a:pt x="23" y="300"/>
                    <a:pt x="29" y="299"/>
                  </a:cubicBezTo>
                  <a:cubicBezTo>
                    <a:pt x="83" y="290"/>
                    <a:pt x="83" y="290"/>
                    <a:pt x="83" y="290"/>
                  </a:cubicBezTo>
                  <a:cubicBezTo>
                    <a:pt x="89" y="298"/>
                    <a:pt x="95" y="306"/>
                    <a:pt x="102" y="313"/>
                  </a:cubicBezTo>
                  <a:cubicBezTo>
                    <a:pt x="82" y="364"/>
                    <a:pt x="82" y="364"/>
                    <a:pt x="82" y="364"/>
                  </a:cubicBezTo>
                  <a:cubicBezTo>
                    <a:pt x="80" y="370"/>
                    <a:pt x="83" y="376"/>
                    <a:pt x="88" y="379"/>
                  </a:cubicBezTo>
                  <a:cubicBezTo>
                    <a:pt x="131" y="402"/>
                    <a:pt x="131" y="402"/>
                    <a:pt x="131" y="402"/>
                  </a:cubicBezTo>
                  <a:cubicBezTo>
                    <a:pt x="136" y="404"/>
                    <a:pt x="143" y="403"/>
                    <a:pt x="146" y="398"/>
                  </a:cubicBezTo>
                  <a:cubicBezTo>
                    <a:pt x="178" y="353"/>
                    <a:pt x="178" y="353"/>
                    <a:pt x="178" y="353"/>
                  </a:cubicBezTo>
                  <a:cubicBezTo>
                    <a:pt x="187" y="355"/>
                    <a:pt x="197" y="356"/>
                    <a:pt x="207" y="356"/>
                  </a:cubicBezTo>
                  <a:cubicBezTo>
                    <a:pt x="230" y="407"/>
                    <a:pt x="230" y="407"/>
                    <a:pt x="230" y="407"/>
                  </a:cubicBezTo>
                  <a:cubicBezTo>
                    <a:pt x="232" y="412"/>
                    <a:pt x="238" y="415"/>
                    <a:pt x="244" y="413"/>
                  </a:cubicBezTo>
                  <a:cubicBezTo>
                    <a:pt x="291" y="399"/>
                    <a:pt x="291" y="399"/>
                    <a:pt x="291" y="399"/>
                  </a:cubicBezTo>
                  <a:cubicBezTo>
                    <a:pt x="296" y="397"/>
                    <a:pt x="300" y="391"/>
                    <a:pt x="299" y="386"/>
                  </a:cubicBezTo>
                  <a:cubicBezTo>
                    <a:pt x="290" y="331"/>
                    <a:pt x="290" y="331"/>
                    <a:pt x="290" y="331"/>
                  </a:cubicBezTo>
                  <a:cubicBezTo>
                    <a:pt x="298" y="326"/>
                    <a:pt x="306" y="319"/>
                    <a:pt x="312" y="312"/>
                  </a:cubicBezTo>
                  <a:cubicBezTo>
                    <a:pt x="364" y="332"/>
                    <a:pt x="364" y="332"/>
                    <a:pt x="364" y="332"/>
                  </a:cubicBezTo>
                  <a:cubicBezTo>
                    <a:pt x="369" y="334"/>
                    <a:pt x="376" y="332"/>
                    <a:pt x="378" y="327"/>
                  </a:cubicBezTo>
                  <a:cubicBezTo>
                    <a:pt x="401" y="284"/>
                    <a:pt x="401" y="284"/>
                    <a:pt x="401" y="284"/>
                  </a:cubicBezTo>
                  <a:cubicBezTo>
                    <a:pt x="404" y="279"/>
                    <a:pt x="403" y="272"/>
                    <a:pt x="398" y="269"/>
                  </a:cubicBezTo>
                  <a:cubicBezTo>
                    <a:pt x="353" y="237"/>
                    <a:pt x="353" y="237"/>
                    <a:pt x="353" y="237"/>
                  </a:cubicBezTo>
                  <a:cubicBezTo>
                    <a:pt x="355" y="227"/>
                    <a:pt x="356" y="217"/>
                    <a:pt x="356" y="207"/>
                  </a:cubicBezTo>
                  <a:cubicBezTo>
                    <a:pt x="406" y="185"/>
                    <a:pt x="406" y="185"/>
                    <a:pt x="406" y="185"/>
                  </a:cubicBezTo>
                  <a:cubicBezTo>
                    <a:pt x="411" y="182"/>
                    <a:pt x="414" y="176"/>
                    <a:pt x="413" y="171"/>
                  </a:cubicBezTo>
                  <a:close/>
                  <a:moveTo>
                    <a:pt x="233" y="293"/>
                  </a:moveTo>
                  <a:cubicBezTo>
                    <a:pt x="186" y="307"/>
                    <a:pt x="136" y="280"/>
                    <a:pt x="122" y="233"/>
                  </a:cubicBezTo>
                  <a:cubicBezTo>
                    <a:pt x="108" y="186"/>
                    <a:pt x="134" y="136"/>
                    <a:pt x="181" y="122"/>
                  </a:cubicBezTo>
                  <a:cubicBezTo>
                    <a:pt x="228" y="108"/>
                    <a:pt x="278" y="134"/>
                    <a:pt x="293" y="182"/>
                  </a:cubicBezTo>
                  <a:cubicBezTo>
                    <a:pt x="307" y="229"/>
                    <a:pt x="280" y="278"/>
                    <a:pt x="233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7383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l="39659" t="9659" r="37250" b="22663"/>
          <a:stretch/>
        </p:blipFill>
        <p:spPr>
          <a:xfrm>
            <a:off x="2446853" y="1731266"/>
            <a:ext cx="3004458" cy="495082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41199" t="43125" r="36814" b="9553"/>
          <a:stretch/>
        </p:blipFill>
        <p:spPr>
          <a:xfrm>
            <a:off x="5900634" y="1731266"/>
            <a:ext cx="4093431" cy="4953237"/>
          </a:xfrm>
          <a:prstGeom prst="rect">
            <a:avLst/>
          </a:prstGeom>
        </p:spPr>
      </p:pic>
      <p:sp>
        <p:nvSpPr>
          <p:cNvPr id="20" name="文本框 6"/>
          <p:cNvSpPr txBox="1">
            <a:spLocks noChangeArrowheads="1"/>
          </p:cNvSpPr>
          <p:nvPr/>
        </p:nvSpPr>
        <p:spPr bwMode="auto">
          <a:xfrm>
            <a:off x="4984112" y="875180"/>
            <a:ext cx="217239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>
                <a:latin typeface="+mn-lt"/>
                <a:ea typeface="方正兰亭黑_GBK"/>
              </a:rPr>
              <a:t>TÍNH NĂNG</a:t>
            </a:r>
          </a:p>
        </p:txBody>
      </p:sp>
      <p:grpSp>
        <p:nvGrpSpPr>
          <p:cNvPr id="21" name="组合 40"/>
          <p:cNvGrpSpPr/>
          <p:nvPr/>
        </p:nvGrpSpPr>
        <p:grpSpPr>
          <a:xfrm flipV="1">
            <a:off x="5708452" y="1521180"/>
            <a:ext cx="613336" cy="70019"/>
            <a:chOff x="6435723" y="-1272091"/>
            <a:chExt cx="1793876" cy="204788"/>
          </a:xfrm>
          <a:solidFill>
            <a:srgbClr val="FF0066"/>
          </a:solidFill>
        </p:grpSpPr>
        <p:sp>
          <p:nvSpPr>
            <p:cNvPr id="22" name="椭圆 41"/>
            <p:cNvSpPr/>
            <p:nvPr/>
          </p:nvSpPr>
          <p:spPr>
            <a:xfrm>
              <a:off x="6435723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3" name="椭圆 42"/>
            <p:cNvSpPr/>
            <p:nvPr/>
          </p:nvSpPr>
          <p:spPr>
            <a:xfrm>
              <a:off x="6753541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4" name="椭圆 43"/>
            <p:cNvSpPr/>
            <p:nvPr/>
          </p:nvSpPr>
          <p:spPr>
            <a:xfrm>
              <a:off x="7071359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5" name="椭圆 44"/>
            <p:cNvSpPr/>
            <p:nvPr/>
          </p:nvSpPr>
          <p:spPr>
            <a:xfrm>
              <a:off x="7389177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6" name="椭圆 45"/>
            <p:cNvSpPr/>
            <p:nvPr/>
          </p:nvSpPr>
          <p:spPr>
            <a:xfrm>
              <a:off x="7706995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7" name="椭圆 46"/>
            <p:cNvSpPr/>
            <p:nvPr/>
          </p:nvSpPr>
          <p:spPr>
            <a:xfrm>
              <a:off x="8024811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28" name="椭圆 9"/>
          <p:cNvSpPr/>
          <p:nvPr/>
        </p:nvSpPr>
        <p:spPr>
          <a:xfrm>
            <a:off x="875042" y="608778"/>
            <a:ext cx="1122488" cy="1122488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29" name="Group 213"/>
          <p:cNvGrpSpPr/>
          <p:nvPr/>
        </p:nvGrpSpPr>
        <p:grpSpPr>
          <a:xfrm>
            <a:off x="1059393" y="821805"/>
            <a:ext cx="753785" cy="696433"/>
            <a:chOff x="2900363" y="5486400"/>
            <a:chExt cx="438150" cy="404813"/>
          </a:xfrm>
          <a:solidFill>
            <a:srgbClr val="FF0066"/>
          </a:solidFill>
        </p:grpSpPr>
        <p:sp>
          <p:nvSpPr>
            <p:cNvPr id="30" name="Freeform 203"/>
            <p:cNvSpPr>
              <a:spLocks noEditPoints="1"/>
            </p:cNvSpPr>
            <p:nvPr/>
          </p:nvSpPr>
          <p:spPr bwMode="auto">
            <a:xfrm>
              <a:off x="3151188" y="5486400"/>
              <a:ext cx="187325" cy="195263"/>
            </a:xfrm>
            <a:custGeom>
              <a:avLst/>
              <a:gdLst>
                <a:gd name="T0" fmla="*/ 240 w 245"/>
                <a:gd name="T1" fmla="*/ 155 h 254"/>
                <a:gd name="T2" fmla="*/ 211 w 245"/>
                <a:gd name="T3" fmla="*/ 137 h 254"/>
                <a:gd name="T4" fmla="*/ 211 w 245"/>
                <a:gd name="T5" fmla="*/ 118 h 254"/>
                <a:gd name="T6" fmla="*/ 207 w 245"/>
                <a:gd name="T7" fmla="*/ 100 h 254"/>
                <a:gd name="T8" fmla="*/ 231 w 245"/>
                <a:gd name="T9" fmla="*/ 76 h 254"/>
                <a:gd name="T10" fmla="*/ 232 w 245"/>
                <a:gd name="T11" fmla="*/ 64 h 254"/>
                <a:gd name="T12" fmla="*/ 217 w 245"/>
                <a:gd name="T13" fmla="*/ 43 h 254"/>
                <a:gd name="T14" fmla="*/ 205 w 245"/>
                <a:gd name="T15" fmla="*/ 40 h 254"/>
                <a:gd name="T16" fmla="*/ 175 w 245"/>
                <a:gd name="T17" fmla="*/ 55 h 254"/>
                <a:gd name="T18" fmla="*/ 141 w 245"/>
                <a:gd name="T19" fmla="*/ 40 h 254"/>
                <a:gd name="T20" fmla="*/ 133 w 245"/>
                <a:gd name="T21" fmla="*/ 7 h 254"/>
                <a:gd name="T22" fmla="*/ 123 w 245"/>
                <a:gd name="T23" fmla="*/ 1 h 254"/>
                <a:gd name="T24" fmla="*/ 96 w 245"/>
                <a:gd name="T25" fmla="*/ 3 h 254"/>
                <a:gd name="T26" fmla="*/ 88 w 245"/>
                <a:gd name="T27" fmla="*/ 12 h 254"/>
                <a:gd name="T28" fmla="*/ 86 w 245"/>
                <a:gd name="T29" fmla="*/ 46 h 254"/>
                <a:gd name="T30" fmla="*/ 57 w 245"/>
                <a:gd name="T31" fmla="*/ 68 h 254"/>
                <a:gd name="T32" fmla="*/ 24 w 245"/>
                <a:gd name="T33" fmla="*/ 59 h 254"/>
                <a:gd name="T34" fmla="*/ 13 w 245"/>
                <a:gd name="T35" fmla="*/ 64 h 254"/>
                <a:gd name="T36" fmla="*/ 2 w 245"/>
                <a:gd name="T37" fmla="*/ 88 h 254"/>
                <a:gd name="T38" fmla="*/ 6 w 245"/>
                <a:gd name="T39" fmla="*/ 99 h 254"/>
                <a:gd name="T40" fmla="*/ 34 w 245"/>
                <a:gd name="T41" fmla="*/ 118 h 254"/>
                <a:gd name="T42" fmla="*/ 34 w 245"/>
                <a:gd name="T43" fmla="*/ 136 h 254"/>
                <a:gd name="T44" fmla="*/ 38 w 245"/>
                <a:gd name="T45" fmla="*/ 155 h 254"/>
                <a:gd name="T46" fmla="*/ 14 w 245"/>
                <a:gd name="T47" fmla="*/ 179 h 254"/>
                <a:gd name="T48" fmla="*/ 13 w 245"/>
                <a:gd name="T49" fmla="*/ 190 h 254"/>
                <a:gd name="T50" fmla="*/ 28 w 245"/>
                <a:gd name="T51" fmla="*/ 212 h 254"/>
                <a:gd name="T52" fmla="*/ 40 w 245"/>
                <a:gd name="T53" fmla="*/ 215 h 254"/>
                <a:gd name="T54" fmla="*/ 70 w 245"/>
                <a:gd name="T55" fmla="*/ 199 h 254"/>
                <a:gd name="T56" fmla="*/ 104 w 245"/>
                <a:gd name="T57" fmla="*/ 214 h 254"/>
                <a:gd name="T58" fmla="*/ 113 w 245"/>
                <a:gd name="T59" fmla="*/ 247 h 254"/>
                <a:gd name="T60" fmla="*/ 122 w 245"/>
                <a:gd name="T61" fmla="*/ 254 h 254"/>
                <a:gd name="T62" fmla="*/ 149 w 245"/>
                <a:gd name="T63" fmla="*/ 251 h 254"/>
                <a:gd name="T64" fmla="*/ 157 w 245"/>
                <a:gd name="T65" fmla="*/ 243 h 254"/>
                <a:gd name="T66" fmla="*/ 159 w 245"/>
                <a:gd name="T67" fmla="*/ 209 h 254"/>
                <a:gd name="T68" fmla="*/ 188 w 245"/>
                <a:gd name="T69" fmla="*/ 187 h 254"/>
                <a:gd name="T70" fmla="*/ 221 w 245"/>
                <a:gd name="T71" fmla="*/ 196 h 254"/>
                <a:gd name="T72" fmla="*/ 232 w 245"/>
                <a:gd name="T73" fmla="*/ 191 h 254"/>
                <a:gd name="T74" fmla="*/ 243 w 245"/>
                <a:gd name="T75" fmla="*/ 167 h 254"/>
                <a:gd name="T76" fmla="*/ 240 w 245"/>
                <a:gd name="T77" fmla="*/ 155 h 254"/>
                <a:gd name="T78" fmla="*/ 127 w 245"/>
                <a:gd name="T79" fmla="*/ 174 h 254"/>
                <a:gd name="T80" fmla="*/ 76 w 245"/>
                <a:gd name="T81" fmla="*/ 132 h 254"/>
                <a:gd name="T82" fmla="*/ 118 w 245"/>
                <a:gd name="T83" fmla="*/ 80 h 254"/>
                <a:gd name="T84" fmla="*/ 170 w 245"/>
                <a:gd name="T85" fmla="*/ 123 h 254"/>
                <a:gd name="T86" fmla="*/ 127 w 245"/>
                <a:gd name="T87" fmla="*/ 17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5" h="254">
                  <a:moveTo>
                    <a:pt x="240" y="155"/>
                  </a:moveTo>
                  <a:cubicBezTo>
                    <a:pt x="211" y="137"/>
                    <a:pt x="211" y="137"/>
                    <a:pt x="211" y="137"/>
                  </a:cubicBezTo>
                  <a:cubicBezTo>
                    <a:pt x="212" y="131"/>
                    <a:pt x="212" y="124"/>
                    <a:pt x="211" y="118"/>
                  </a:cubicBezTo>
                  <a:cubicBezTo>
                    <a:pt x="210" y="112"/>
                    <a:pt x="209" y="106"/>
                    <a:pt x="207" y="100"/>
                  </a:cubicBezTo>
                  <a:cubicBezTo>
                    <a:pt x="231" y="76"/>
                    <a:pt x="231" y="76"/>
                    <a:pt x="231" y="76"/>
                  </a:cubicBezTo>
                  <a:cubicBezTo>
                    <a:pt x="234" y="73"/>
                    <a:pt x="235" y="68"/>
                    <a:pt x="232" y="64"/>
                  </a:cubicBezTo>
                  <a:cubicBezTo>
                    <a:pt x="217" y="43"/>
                    <a:pt x="217" y="43"/>
                    <a:pt x="217" y="43"/>
                  </a:cubicBezTo>
                  <a:cubicBezTo>
                    <a:pt x="214" y="39"/>
                    <a:pt x="209" y="38"/>
                    <a:pt x="205" y="40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65" y="48"/>
                    <a:pt x="154" y="43"/>
                    <a:pt x="141" y="40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32" y="3"/>
                    <a:pt x="127" y="0"/>
                    <a:pt x="123" y="1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92" y="4"/>
                    <a:pt x="89" y="8"/>
                    <a:pt x="88" y="12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75" y="51"/>
                    <a:pt x="65" y="59"/>
                    <a:pt x="57" y="68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0" y="58"/>
                    <a:pt x="15" y="60"/>
                    <a:pt x="13" y="64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0" y="92"/>
                    <a:pt x="2" y="97"/>
                    <a:pt x="6" y="99"/>
                  </a:cubicBezTo>
                  <a:cubicBezTo>
                    <a:pt x="34" y="118"/>
                    <a:pt x="34" y="118"/>
                    <a:pt x="34" y="118"/>
                  </a:cubicBezTo>
                  <a:cubicBezTo>
                    <a:pt x="34" y="124"/>
                    <a:pt x="34" y="130"/>
                    <a:pt x="34" y="136"/>
                  </a:cubicBezTo>
                  <a:cubicBezTo>
                    <a:pt x="35" y="143"/>
                    <a:pt x="36" y="149"/>
                    <a:pt x="38" y="155"/>
                  </a:cubicBezTo>
                  <a:cubicBezTo>
                    <a:pt x="14" y="179"/>
                    <a:pt x="14" y="179"/>
                    <a:pt x="14" y="179"/>
                  </a:cubicBezTo>
                  <a:cubicBezTo>
                    <a:pt x="11" y="182"/>
                    <a:pt x="10" y="187"/>
                    <a:pt x="13" y="190"/>
                  </a:cubicBezTo>
                  <a:cubicBezTo>
                    <a:pt x="28" y="212"/>
                    <a:pt x="28" y="212"/>
                    <a:pt x="28" y="212"/>
                  </a:cubicBezTo>
                  <a:cubicBezTo>
                    <a:pt x="31" y="215"/>
                    <a:pt x="36" y="217"/>
                    <a:pt x="40" y="215"/>
                  </a:cubicBezTo>
                  <a:cubicBezTo>
                    <a:pt x="70" y="199"/>
                    <a:pt x="70" y="199"/>
                    <a:pt x="70" y="199"/>
                  </a:cubicBezTo>
                  <a:cubicBezTo>
                    <a:pt x="80" y="206"/>
                    <a:pt x="92" y="212"/>
                    <a:pt x="104" y="214"/>
                  </a:cubicBezTo>
                  <a:cubicBezTo>
                    <a:pt x="113" y="247"/>
                    <a:pt x="113" y="247"/>
                    <a:pt x="113" y="247"/>
                  </a:cubicBezTo>
                  <a:cubicBezTo>
                    <a:pt x="114" y="251"/>
                    <a:pt x="118" y="254"/>
                    <a:pt x="122" y="254"/>
                  </a:cubicBezTo>
                  <a:cubicBezTo>
                    <a:pt x="149" y="251"/>
                    <a:pt x="149" y="251"/>
                    <a:pt x="149" y="251"/>
                  </a:cubicBezTo>
                  <a:cubicBezTo>
                    <a:pt x="153" y="251"/>
                    <a:pt x="157" y="247"/>
                    <a:pt x="157" y="243"/>
                  </a:cubicBezTo>
                  <a:cubicBezTo>
                    <a:pt x="159" y="209"/>
                    <a:pt x="159" y="209"/>
                    <a:pt x="159" y="209"/>
                  </a:cubicBezTo>
                  <a:cubicBezTo>
                    <a:pt x="170" y="203"/>
                    <a:pt x="180" y="196"/>
                    <a:pt x="188" y="187"/>
                  </a:cubicBezTo>
                  <a:cubicBezTo>
                    <a:pt x="221" y="196"/>
                    <a:pt x="221" y="196"/>
                    <a:pt x="221" y="196"/>
                  </a:cubicBezTo>
                  <a:cubicBezTo>
                    <a:pt x="226" y="197"/>
                    <a:pt x="230" y="195"/>
                    <a:pt x="232" y="191"/>
                  </a:cubicBezTo>
                  <a:cubicBezTo>
                    <a:pt x="243" y="167"/>
                    <a:pt x="243" y="167"/>
                    <a:pt x="243" y="167"/>
                  </a:cubicBezTo>
                  <a:cubicBezTo>
                    <a:pt x="245" y="163"/>
                    <a:pt x="243" y="158"/>
                    <a:pt x="240" y="155"/>
                  </a:cubicBezTo>
                  <a:close/>
                  <a:moveTo>
                    <a:pt x="127" y="174"/>
                  </a:moveTo>
                  <a:cubicBezTo>
                    <a:pt x="102" y="177"/>
                    <a:pt x="78" y="158"/>
                    <a:pt x="76" y="132"/>
                  </a:cubicBezTo>
                  <a:cubicBezTo>
                    <a:pt x="73" y="106"/>
                    <a:pt x="92" y="83"/>
                    <a:pt x="118" y="80"/>
                  </a:cubicBezTo>
                  <a:cubicBezTo>
                    <a:pt x="144" y="78"/>
                    <a:pt x="167" y="97"/>
                    <a:pt x="170" y="123"/>
                  </a:cubicBezTo>
                  <a:cubicBezTo>
                    <a:pt x="172" y="148"/>
                    <a:pt x="153" y="172"/>
                    <a:pt x="127" y="1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31" name="Freeform 204"/>
            <p:cNvSpPr>
              <a:spLocks noEditPoints="1"/>
            </p:cNvSpPr>
            <p:nvPr/>
          </p:nvSpPr>
          <p:spPr bwMode="auto">
            <a:xfrm>
              <a:off x="2900363" y="5572125"/>
              <a:ext cx="317500" cy="319088"/>
            </a:xfrm>
            <a:custGeom>
              <a:avLst/>
              <a:gdLst>
                <a:gd name="T0" fmla="*/ 413 w 414"/>
                <a:gd name="T1" fmla="*/ 171 h 415"/>
                <a:gd name="T2" fmla="*/ 398 w 414"/>
                <a:gd name="T3" fmla="*/ 124 h 415"/>
                <a:gd name="T4" fmla="*/ 385 w 414"/>
                <a:gd name="T5" fmla="*/ 116 h 415"/>
                <a:gd name="T6" fmla="*/ 331 w 414"/>
                <a:gd name="T7" fmla="*/ 125 h 415"/>
                <a:gd name="T8" fmla="*/ 312 w 414"/>
                <a:gd name="T9" fmla="*/ 102 h 415"/>
                <a:gd name="T10" fmla="*/ 332 w 414"/>
                <a:gd name="T11" fmla="*/ 51 h 415"/>
                <a:gd name="T12" fmla="*/ 327 w 414"/>
                <a:gd name="T13" fmla="*/ 36 h 415"/>
                <a:gd name="T14" fmla="*/ 283 w 414"/>
                <a:gd name="T15" fmla="*/ 13 h 415"/>
                <a:gd name="T16" fmla="*/ 268 w 414"/>
                <a:gd name="T17" fmla="*/ 17 h 415"/>
                <a:gd name="T18" fmla="*/ 236 w 414"/>
                <a:gd name="T19" fmla="*/ 62 h 415"/>
                <a:gd name="T20" fmla="*/ 207 w 414"/>
                <a:gd name="T21" fmla="*/ 59 h 415"/>
                <a:gd name="T22" fmla="*/ 184 w 414"/>
                <a:gd name="T23" fmla="*/ 8 h 415"/>
                <a:gd name="T24" fmla="*/ 171 w 414"/>
                <a:gd name="T25" fmla="*/ 2 h 415"/>
                <a:gd name="T26" fmla="*/ 124 w 414"/>
                <a:gd name="T27" fmla="*/ 16 h 415"/>
                <a:gd name="T28" fmla="*/ 116 w 414"/>
                <a:gd name="T29" fmla="*/ 29 h 415"/>
                <a:gd name="T30" fmla="*/ 125 w 414"/>
                <a:gd name="T31" fmla="*/ 84 h 415"/>
                <a:gd name="T32" fmla="*/ 102 w 414"/>
                <a:gd name="T33" fmla="*/ 102 h 415"/>
                <a:gd name="T34" fmla="*/ 50 w 414"/>
                <a:gd name="T35" fmla="*/ 83 h 415"/>
                <a:gd name="T36" fmla="*/ 36 w 414"/>
                <a:gd name="T37" fmla="*/ 88 h 415"/>
                <a:gd name="T38" fmla="*/ 13 w 414"/>
                <a:gd name="T39" fmla="*/ 131 h 415"/>
                <a:gd name="T40" fmla="*/ 16 w 414"/>
                <a:gd name="T41" fmla="*/ 146 h 415"/>
                <a:gd name="T42" fmla="*/ 61 w 414"/>
                <a:gd name="T43" fmla="*/ 178 h 415"/>
                <a:gd name="T44" fmla="*/ 58 w 414"/>
                <a:gd name="T45" fmla="*/ 208 h 415"/>
                <a:gd name="T46" fmla="*/ 8 w 414"/>
                <a:gd name="T47" fmla="*/ 230 h 415"/>
                <a:gd name="T48" fmla="*/ 2 w 414"/>
                <a:gd name="T49" fmla="*/ 244 h 415"/>
                <a:gd name="T50" fmla="*/ 16 w 414"/>
                <a:gd name="T51" fmla="*/ 291 h 415"/>
                <a:gd name="T52" fmla="*/ 29 w 414"/>
                <a:gd name="T53" fmla="*/ 299 h 415"/>
                <a:gd name="T54" fmla="*/ 83 w 414"/>
                <a:gd name="T55" fmla="*/ 290 h 415"/>
                <a:gd name="T56" fmla="*/ 102 w 414"/>
                <a:gd name="T57" fmla="*/ 313 h 415"/>
                <a:gd name="T58" fmla="*/ 82 w 414"/>
                <a:gd name="T59" fmla="*/ 364 h 415"/>
                <a:gd name="T60" fmla="*/ 88 w 414"/>
                <a:gd name="T61" fmla="*/ 379 h 415"/>
                <a:gd name="T62" fmla="*/ 131 w 414"/>
                <a:gd name="T63" fmla="*/ 402 h 415"/>
                <a:gd name="T64" fmla="*/ 146 w 414"/>
                <a:gd name="T65" fmla="*/ 398 h 415"/>
                <a:gd name="T66" fmla="*/ 178 w 414"/>
                <a:gd name="T67" fmla="*/ 353 h 415"/>
                <a:gd name="T68" fmla="*/ 207 w 414"/>
                <a:gd name="T69" fmla="*/ 356 h 415"/>
                <a:gd name="T70" fmla="*/ 230 w 414"/>
                <a:gd name="T71" fmla="*/ 407 h 415"/>
                <a:gd name="T72" fmla="*/ 244 w 414"/>
                <a:gd name="T73" fmla="*/ 413 h 415"/>
                <a:gd name="T74" fmla="*/ 291 w 414"/>
                <a:gd name="T75" fmla="*/ 399 h 415"/>
                <a:gd name="T76" fmla="*/ 299 w 414"/>
                <a:gd name="T77" fmla="*/ 386 h 415"/>
                <a:gd name="T78" fmla="*/ 290 w 414"/>
                <a:gd name="T79" fmla="*/ 331 h 415"/>
                <a:gd name="T80" fmla="*/ 312 w 414"/>
                <a:gd name="T81" fmla="*/ 312 h 415"/>
                <a:gd name="T82" fmla="*/ 364 w 414"/>
                <a:gd name="T83" fmla="*/ 332 h 415"/>
                <a:gd name="T84" fmla="*/ 378 w 414"/>
                <a:gd name="T85" fmla="*/ 327 h 415"/>
                <a:gd name="T86" fmla="*/ 401 w 414"/>
                <a:gd name="T87" fmla="*/ 284 h 415"/>
                <a:gd name="T88" fmla="*/ 398 w 414"/>
                <a:gd name="T89" fmla="*/ 269 h 415"/>
                <a:gd name="T90" fmla="*/ 353 w 414"/>
                <a:gd name="T91" fmla="*/ 237 h 415"/>
                <a:gd name="T92" fmla="*/ 356 w 414"/>
                <a:gd name="T93" fmla="*/ 207 h 415"/>
                <a:gd name="T94" fmla="*/ 406 w 414"/>
                <a:gd name="T95" fmla="*/ 185 h 415"/>
                <a:gd name="T96" fmla="*/ 413 w 414"/>
                <a:gd name="T97" fmla="*/ 171 h 415"/>
                <a:gd name="T98" fmla="*/ 233 w 414"/>
                <a:gd name="T99" fmla="*/ 293 h 415"/>
                <a:gd name="T100" fmla="*/ 122 w 414"/>
                <a:gd name="T101" fmla="*/ 233 h 415"/>
                <a:gd name="T102" fmla="*/ 181 w 414"/>
                <a:gd name="T103" fmla="*/ 122 h 415"/>
                <a:gd name="T104" fmla="*/ 293 w 414"/>
                <a:gd name="T105" fmla="*/ 182 h 415"/>
                <a:gd name="T106" fmla="*/ 233 w 414"/>
                <a:gd name="T107" fmla="*/ 293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14" h="415">
                  <a:moveTo>
                    <a:pt x="413" y="171"/>
                  </a:moveTo>
                  <a:cubicBezTo>
                    <a:pt x="398" y="124"/>
                    <a:pt x="398" y="124"/>
                    <a:pt x="398" y="124"/>
                  </a:cubicBezTo>
                  <a:cubicBezTo>
                    <a:pt x="397" y="119"/>
                    <a:pt x="391" y="115"/>
                    <a:pt x="385" y="116"/>
                  </a:cubicBezTo>
                  <a:cubicBezTo>
                    <a:pt x="331" y="125"/>
                    <a:pt x="331" y="125"/>
                    <a:pt x="331" y="125"/>
                  </a:cubicBezTo>
                  <a:cubicBezTo>
                    <a:pt x="325" y="117"/>
                    <a:pt x="319" y="109"/>
                    <a:pt x="312" y="102"/>
                  </a:cubicBezTo>
                  <a:cubicBezTo>
                    <a:pt x="332" y="51"/>
                    <a:pt x="332" y="51"/>
                    <a:pt x="332" y="51"/>
                  </a:cubicBezTo>
                  <a:cubicBezTo>
                    <a:pt x="334" y="45"/>
                    <a:pt x="332" y="39"/>
                    <a:pt x="327" y="36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78" y="10"/>
                    <a:pt x="272" y="12"/>
                    <a:pt x="268" y="17"/>
                  </a:cubicBezTo>
                  <a:cubicBezTo>
                    <a:pt x="236" y="62"/>
                    <a:pt x="236" y="62"/>
                    <a:pt x="236" y="62"/>
                  </a:cubicBezTo>
                  <a:cubicBezTo>
                    <a:pt x="227" y="60"/>
                    <a:pt x="217" y="59"/>
                    <a:pt x="207" y="59"/>
                  </a:cubicBezTo>
                  <a:cubicBezTo>
                    <a:pt x="184" y="8"/>
                    <a:pt x="184" y="8"/>
                    <a:pt x="184" y="8"/>
                  </a:cubicBezTo>
                  <a:cubicBezTo>
                    <a:pt x="182" y="3"/>
                    <a:pt x="176" y="0"/>
                    <a:pt x="171" y="2"/>
                  </a:cubicBezTo>
                  <a:cubicBezTo>
                    <a:pt x="124" y="16"/>
                    <a:pt x="124" y="16"/>
                    <a:pt x="124" y="16"/>
                  </a:cubicBezTo>
                  <a:cubicBezTo>
                    <a:pt x="118" y="18"/>
                    <a:pt x="115" y="24"/>
                    <a:pt x="116" y="29"/>
                  </a:cubicBezTo>
                  <a:cubicBezTo>
                    <a:pt x="125" y="84"/>
                    <a:pt x="125" y="84"/>
                    <a:pt x="125" y="84"/>
                  </a:cubicBezTo>
                  <a:cubicBezTo>
                    <a:pt x="116" y="89"/>
                    <a:pt x="109" y="95"/>
                    <a:pt x="102" y="102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45" y="81"/>
                    <a:pt x="39" y="83"/>
                    <a:pt x="36" y="88"/>
                  </a:cubicBezTo>
                  <a:cubicBezTo>
                    <a:pt x="13" y="131"/>
                    <a:pt x="13" y="131"/>
                    <a:pt x="13" y="131"/>
                  </a:cubicBezTo>
                  <a:cubicBezTo>
                    <a:pt x="10" y="136"/>
                    <a:pt x="12" y="143"/>
                    <a:pt x="16" y="146"/>
                  </a:cubicBezTo>
                  <a:cubicBezTo>
                    <a:pt x="61" y="178"/>
                    <a:pt x="61" y="178"/>
                    <a:pt x="61" y="178"/>
                  </a:cubicBezTo>
                  <a:cubicBezTo>
                    <a:pt x="59" y="188"/>
                    <a:pt x="58" y="198"/>
                    <a:pt x="58" y="208"/>
                  </a:cubicBezTo>
                  <a:cubicBezTo>
                    <a:pt x="8" y="230"/>
                    <a:pt x="8" y="230"/>
                    <a:pt x="8" y="230"/>
                  </a:cubicBezTo>
                  <a:cubicBezTo>
                    <a:pt x="3" y="232"/>
                    <a:pt x="0" y="239"/>
                    <a:pt x="2" y="244"/>
                  </a:cubicBezTo>
                  <a:cubicBezTo>
                    <a:pt x="16" y="291"/>
                    <a:pt x="16" y="291"/>
                    <a:pt x="16" y="291"/>
                  </a:cubicBezTo>
                  <a:cubicBezTo>
                    <a:pt x="18" y="296"/>
                    <a:pt x="23" y="300"/>
                    <a:pt x="29" y="299"/>
                  </a:cubicBezTo>
                  <a:cubicBezTo>
                    <a:pt x="83" y="290"/>
                    <a:pt x="83" y="290"/>
                    <a:pt x="83" y="290"/>
                  </a:cubicBezTo>
                  <a:cubicBezTo>
                    <a:pt x="89" y="298"/>
                    <a:pt x="95" y="306"/>
                    <a:pt x="102" y="313"/>
                  </a:cubicBezTo>
                  <a:cubicBezTo>
                    <a:pt x="82" y="364"/>
                    <a:pt x="82" y="364"/>
                    <a:pt x="82" y="364"/>
                  </a:cubicBezTo>
                  <a:cubicBezTo>
                    <a:pt x="80" y="370"/>
                    <a:pt x="83" y="376"/>
                    <a:pt x="88" y="379"/>
                  </a:cubicBezTo>
                  <a:cubicBezTo>
                    <a:pt x="131" y="402"/>
                    <a:pt x="131" y="402"/>
                    <a:pt x="131" y="402"/>
                  </a:cubicBezTo>
                  <a:cubicBezTo>
                    <a:pt x="136" y="404"/>
                    <a:pt x="143" y="403"/>
                    <a:pt x="146" y="398"/>
                  </a:cubicBezTo>
                  <a:cubicBezTo>
                    <a:pt x="178" y="353"/>
                    <a:pt x="178" y="353"/>
                    <a:pt x="178" y="353"/>
                  </a:cubicBezTo>
                  <a:cubicBezTo>
                    <a:pt x="187" y="355"/>
                    <a:pt x="197" y="356"/>
                    <a:pt x="207" y="356"/>
                  </a:cubicBezTo>
                  <a:cubicBezTo>
                    <a:pt x="230" y="407"/>
                    <a:pt x="230" y="407"/>
                    <a:pt x="230" y="407"/>
                  </a:cubicBezTo>
                  <a:cubicBezTo>
                    <a:pt x="232" y="412"/>
                    <a:pt x="238" y="415"/>
                    <a:pt x="244" y="413"/>
                  </a:cubicBezTo>
                  <a:cubicBezTo>
                    <a:pt x="291" y="399"/>
                    <a:pt x="291" y="399"/>
                    <a:pt x="291" y="399"/>
                  </a:cubicBezTo>
                  <a:cubicBezTo>
                    <a:pt x="296" y="397"/>
                    <a:pt x="300" y="391"/>
                    <a:pt x="299" y="386"/>
                  </a:cubicBezTo>
                  <a:cubicBezTo>
                    <a:pt x="290" y="331"/>
                    <a:pt x="290" y="331"/>
                    <a:pt x="290" y="331"/>
                  </a:cubicBezTo>
                  <a:cubicBezTo>
                    <a:pt x="298" y="326"/>
                    <a:pt x="306" y="319"/>
                    <a:pt x="312" y="312"/>
                  </a:cubicBezTo>
                  <a:cubicBezTo>
                    <a:pt x="364" y="332"/>
                    <a:pt x="364" y="332"/>
                    <a:pt x="364" y="332"/>
                  </a:cubicBezTo>
                  <a:cubicBezTo>
                    <a:pt x="369" y="334"/>
                    <a:pt x="376" y="332"/>
                    <a:pt x="378" y="327"/>
                  </a:cubicBezTo>
                  <a:cubicBezTo>
                    <a:pt x="401" y="284"/>
                    <a:pt x="401" y="284"/>
                    <a:pt x="401" y="284"/>
                  </a:cubicBezTo>
                  <a:cubicBezTo>
                    <a:pt x="404" y="279"/>
                    <a:pt x="403" y="272"/>
                    <a:pt x="398" y="269"/>
                  </a:cubicBezTo>
                  <a:cubicBezTo>
                    <a:pt x="353" y="237"/>
                    <a:pt x="353" y="237"/>
                    <a:pt x="353" y="237"/>
                  </a:cubicBezTo>
                  <a:cubicBezTo>
                    <a:pt x="355" y="227"/>
                    <a:pt x="356" y="217"/>
                    <a:pt x="356" y="207"/>
                  </a:cubicBezTo>
                  <a:cubicBezTo>
                    <a:pt x="406" y="185"/>
                    <a:pt x="406" y="185"/>
                    <a:pt x="406" y="185"/>
                  </a:cubicBezTo>
                  <a:cubicBezTo>
                    <a:pt x="411" y="182"/>
                    <a:pt x="414" y="176"/>
                    <a:pt x="413" y="171"/>
                  </a:cubicBezTo>
                  <a:close/>
                  <a:moveTo>
                    <a:pt x="233" y="293"/>
                  </a:moveTo>
                  <a:cubicBezTo>
                    <a:pt x="186" y="307"/>
                    <a:pt x="136" y="280"/>
                    <a:pt x="122" y="233"/>
                  </a:cubicBezTo>
                  <a:cubicBezTo>
                    <a:pt x="108" y="186"/>
                    <a:pt x="134" y="136"/>
                    <a:pt x="181" y="122"/>
                  </a:cubicBezTo>
                  <a:cubicBezTo>
                    <a:pt x="228" y="108"/>
                    <a:pt x="278" y="134"/>
                    <a:pt x="293" y="182"/>
                  </a:cubicBezTo>
                  <a:cubicBezTo>
                    <a:pt x="307" y="229"/>
                    <a:pt x="280" y="278"/>
                    <a:pt x="233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0689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l="4554" t="45089" r="1473" b="3839"/>
          <a:stretch/>
        </p:blipFill>
        <p:spPr>
          <a:xfrm>
            <a:off x="452366" y="2091773"/>
            <a:ext cx="11381482" cy="3477676"/>
          </a:xfrm>
          <a:prstGeom prst="rect">
            <a:avLst/>
          </a:prstGeom>
        </p:spPr>
      </p:pic>
      <p:sp>
        <p:nvSpPr>
          <p:cNvPr id="18" name="文本框 6"/>
          <p:cNvSpPr txBox="1">
            <a:spLocks noChangeArrowheads="1"/>
          </p:cNvSpPr>
          <p:nvPr/>
        </p:nvSpPr>
        <p:spPr bwMode="auto">
          <a:xfrm>
            <a:off x="4984112" y="875180"/>
            <a:ext cx="217239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>
                <a:latin typeface="+mn-lt"/>
                <a:ea typeface="方正兰亭黑_GBK"/>
              </a:rPr>
              <a:t>TÍNH NĂNG</a:t>
            </a:r>
          </a:p>
        </p:txBody>
      </p:sp>
      <p:grpSp>
        <p:nvGrpSpPr>
          <p:cNvPr id="19" name="组合 40"/>
          <p:cNvGrpSpPr/>
          <p:nvPr/>
        </p:nvGrpSpPr>
        <p:grpSpPr>
          <a:xfrm flipV="1">
            <a:off x="5708452" y="1521180"/>
            <a:ext cx="613336" cy="70019"/>
            <a:chOff x="6435723" y="-1272091"/>
            <a:chExt cx="1793876" cy="204788"/>
          </a:xfrm>
          <a:solidFill>
            <a:srgbClr val="FF0066"/>
          </a:solidFill>
        </p:grpSpPr>
        <p:sp>
          <p:nvSpPr>
            <p:cNvPr id="20" name="椭圆 41"/>
            <p:cNvSpPr/>
            <p:nvPr/>
          </p:nvSpPr>
          <p:spPr>
            <a:xfrm>
              <a:off x="6435723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1" name="椭圆 42"/>
            <p:cNvSpPr/>
            <p:nvPr/>
          </p:nvSpPr>
          <p:spPr>
            <a:xfrm>
              <a:off x="6753541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2" name="椭圆 43"/>
            <p:cNvSpPr/>
            <p:nvPr/>
          </p:nvSpPr>
          <p:spPr>
            <a:xfrm>
              <a:off x="7071359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3" name="椭圆 44"/>
            <p:cNvSpPr/>
            <p:nvPr/>
          </p:nvSpPr>
          <p:spPr>
            <a:xfrm>
              <a:off x="7389177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4" name="椭圆 45"/>
            <p:cNvSpPr/>
            <p:nvPr/>
          </p:nvSpPr>
          <p:spPr>
            <a:xfrm>
              <a:off x="7706995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5" name="椭圆 46"/>
            <p:cNvSpPr/>
            <p:nvPr/>
          </p:nvSpPr>
          <p:spPr>
            <a:xfrm>
              <a:off x="8024811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26" name="椭圆 9"/>
          <p:cNvSpPr/>
          <p:nvPr/>
        </p:nvSpPr>
        <p:spPr>
          <a:xfrm>
            <a:off x="875042" y="608778"/>
            <a:ext cx="1122488" cy="1122488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27" name="Group 213"/>
          <p:cNvGrpSpPr/>
          <p:nvPr/>
        </p:nvGrpSpPr>
        <p:grpSpPr>
          <a:xfrm>
            <a:off x="1059393" y="821805"/>
            <a:ext cx="753785" cy="696433"/>
            <a:chOff x="2900363" y="5486400"/>
            <a:chExt cx="438150" cy="404813"/>
          </a:xfrm>
          <a:solidFill>
            <a:srgbClr val="FF0066"/>
          </a:solidFill>
        </p:grpSpPr>
        <p:sp>
          <p:nvSpPr>
            <p:cNvPr id="28" name="Freeform 203"/>
            <p:cNvSpPr>
              <a:spLocks noEditPoints="1"/>
            </p:cNvSpPr>
            <p:nvPr/>
          </p:nvSpPr>
          <p:spPr bwMode="auto">
            <a:xfrm>
              <a:off x="3151188" y="5486400"/>
              <a:ext cx="187325" cy="195263"/>
            </a:xfrm>
            <a:custGeom>
              <a:avLst/>
              <a:gdLst>
                <a:gd name="T0" fmla="*/ 240 w 245"/>
                <a:gd name="T1" fmla="*/ 155 h 254"/>
                <a:gd name="T2" fmla="*/ 211 w 245"/>
                <a:gd name="T3" fmla="*/ 137 h 254"/>
                <a:gd name="T4" fmla="*/ 211 w 245"/>
                <a:gd name="T5" fmla="*/ 118 h 254"/>
                <a:gd name="T6" fmla="*/ 207 w 245"/>
                <a:gd name="T7" fmla="*/ 100 h 254"/>
                <a:gd name="T8" fmla="*/ 231 w 245"/>
                <a:gd name="T9" fmla="*/ 76 h 254"/>
                <a:gd name="T10" fmla="*/ 232 w 245"/>
                <a:gd name="T11" fmla="*/ 64 h 254"/>
                <a:gd name="T12" fmla="*/ 217 w 245"/>
                <a:gd name="T13" fmla="*/ 43 h 254"/>
                <a:gd name="T14" fmla="*/ 205 w 245"/>
                <a:gd name="T15" fmla="*/ 40 h 254"/>
                <a:gd name="T16" fmla="*/ 175 w 245"/>
                <a:gd name="T17" fmla="*/ 55 h 254"/>
                <a:gd name="T18" fmla="*/ 141 w 245"/>
                <a:gd name="T19" fmla="*/ 40 h 254"/>
                <a:gd name="T20" fmla="*/ 133 w 245"/>
                <a:gd name="T21" fmla="*/ 7 h 254"/>
                <a:gd name="T22" fmla="*/ 123 w 245"/>
                <a:gd name="T23" fmla="*/ 1 h 254"/>
                <a:gd name="T24" fmla="*/ 96 w 245"/>
                <a:gd name="T25" fmla="*/ 3 h 254"/>
                <a:gd name="T26" fmla="*/ 88 w 245"/>
                <a:gd name="T27" fmla="*/ 12 h 254"/>
                <a:gd name="T28" fmla="*/ 86 w 245"/>
                <a:gd name="T29" fmla="*/ 46 h 254"/>
                <a:gd name="T30" fmla="*/ 57 w 245"/>
                <a:gd name="T31" fmla="*/ 68 h 254"/>
                <a:gd name="T32" fmla="*/ 24 w 245"/>
                <a:gd name="T33" fmla="*/ 59 h 254"/>
                <a:gd name="T34" fmla="*/ 13 w 245"/>
                <a:gd name="T35" fmla="*/ 64 h 254"/>
                <a:gd name="T36" fmla="*/ 2 w 245"/>
                <a:gd name="T37" fmla="*/ 88 h 254"/>
                <a:gd name="T38" fmla="*/ 6 w 245"/>
                <a:gd name="T39" fmla="*/ 99 h 254"/>
                <a:gd name="T40" fmla="*/ 34 w 245"/>
                <a:gd name="T41" fmla="*/ 118 h 254"/>
                <a:gd name="T42" fmla="*/ 34 w 245"/>
                <a:gd name="T43" fmla="*/ 136 h 254"/>
                <a:gd name="T44" fmla="*/ 38 w 245"/>
                <a:gd name="T45" fmla="*/ 155 h 254"/>
                <a:gd name="T46" fmla="*/ 14 w 245"/>
                <a:gd name="T47" fmla="*/ 179 h 254"/>
                <a:gd name="T48" fmla="*/ 13 w 245"/>
                <a:gd name="T49" fmla="*/ 190 h 254"/>
                <a:gd name="T50" fmla="*/ 28 w 245"/>
                <a:gd name="T51" fmla="*/ 212 h 254"/>
                <a:gd name="T52" fmla="*/ 40 w 245"/>
                <a:gd name="T53" fmla="*/ 215 h 254"/>
                <a:gd name="T54" fmla="*/ 70 w 245"/>
                <a:gd name="T55" fmla="*/ 199 h 254"/>
                <a:gd name="T56" fmla="*/ 104 w 245"/>
                <a:gd name="T57" fmla="*/ 214 h 254"/>
                <a:gd name="T58" fmla="*/ 113 w 245"/>
                <a:gd name="T59" fmla="*/ 247 h 254"/>
                <a:gd name="T60" fmla="*/ 122 w 245"/>
                <a:gd name="T61" fmla="*/ 254 h 254"/>
                <a:gd name="T62" fmla="*/ 149 w 245"/>
                <a:gd name="T63" fmla="*/ 251 h 254"/>
                <a:gd name="T64" fmla="*/ 157 w 245"/>
                <a:gd name="T65" fmla="*/ 243 h 254"/>
                <a:gd name="T66" fmla="*/ 159 w 245"/>
                <a:gd name="T67" fmla="*/ 209 h 254"/>
                <a:gd name="T68" fmla="*/ 188 w 245"/>
                <a:gd name="T69" fmla="*/ 187 h 254"/>
                <a:gd name="T70" fmla="*/ 221 w 245"/>
                <a:gd name="T71" fmla="*/ 196 h 254"/>
                <a:gd name="T72" fmla="*/ 232 w 245"/>
                <a:gd name="T73" fmla="*/ 191 h 254"/>
                <a:gd name="T74" fmla="*/ 243 w 245"/>
                <a:gd name="T75" fmla="*/ 167 h 254"/>
                <a:gd name="T76" fmla="*/ 240 w 245"/>
                <a:gd name="T77" fmla="*/ 155 h 254"/>
                <a:gd name="T78" fmla="*/ 127 w 245"/>
                <a:gd name="T79" fmla="*/ 174 h 254"/>
                <a:gd name="T80" fmla="*/ 76 w 245"/>
                <a:gd name="T81" fmla="*/ 132 h 254"/>
                <a:gd name="T82" fmla="*/ 118 w 245"/>
                <a:gd name="T83" fmla="*/ 80 h 254"/>
                <a:gd name="T84" fmla="*/ 170 w 245"/>
                <a:gd name="T85" fmla="*/ 123 h 254"/>
                <a:gd name="T86" fmla="*/ 127 w 245"/>
                <a:gd name="T87" fmla="*/ 17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5" h="254">
                  <a:moveTo>
                    <a:pt x="240" y="155"/>
                  </a:moveTo>
                  <a:cubicBezTo>
                    <a:pt x="211" y="137"/>
                    <a:pt x="211" y="137"/>
                    <a:pt x="211" y="137"/>
                  </a:cubicBezTo>
                  <a:cubicBezTo>
                    <a:pt x="212" y="131"/>
                    <a:pt x="212" y="124"/>
                    <a:pt x="211" y="118"/>
                  </a:cubicBezTo>
                  <a:cubicBezTo>
                    <a:pt x="210" y="112"/>
                    <a:pt x="209" y="106"/>
                    <a:pt x="207" y="100"/>
                  </a:cubicBezTo>
                  <a:cubicBezTo>
                    <a:pt x="231" y="76"/>
                    <a:pt x="231" y="76"/>
                    <a:pt x="231" y="76"/>
                  </a:cubicBezTo>
                  <a:cubicBezTo>
                    <a:pt x="234" y="73"/>
                    <a:pt x="235" y="68"/>
                    <a:pt x="232" y="64"/>
                  </a:cubicBezTo>
                  <a:cubicBezTo>
                    <a:pt x="217" y="43"/>
                    <a:pt x="217" y="43"/>
                    <a:pt x="217" y="43"/>
                  </a:cubicBezTo>
                  <a:cubicBezTo>
                    <a:pt x="214" y="39"/>
                    <a:pt x="209" y="38"/>
                    <a:pt x="205" y="40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65" y="48"/>
                    <a:pt x="154" y="43"/>
                    <a:pt x="141" y="40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32" y="3"/>
                    <a:pt x="127" y="0"/>
                    <a:pt x="123" y="1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92" y="4"/>
                    <a:pt x="89" y="8"/>
                    <a:pt x="88" y="12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75" y="51"/>
                    <a:pt x="65" y="59"/>
                    <a:pt x="57" y="68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0" y="58"/>
                    <a:pt x="15" y="60"/>
                    <a:pt x="13" y="64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0" y="92"/>
                    <a:pt x="2" y="97"/>
                    <a:pt x="6" y="99"/>
                  </a:cubicBezTo>
                  <a:cubicBezTo>
                    <a:pt x="34" y="118"/>
                    <a:pt x="34" y="118"/>
                    <a:pt x="34" y="118"/>
                  </a:cubicBezTo>
                  <a:cubicBezTo>
                    <a:pt x="34" y="124"/>
                    <a:pt x="34" y="130"/>
                    <a:pt x="34" y="136"/>
                  </a:cubicBezTo>
                  <a:cubicBezTo>
                    <a:pt x="35" y="143"/>
                    <a:pt x="36" y="149"/>
                    <a:pt x="38" y="155"/>
                  </a:cubicBezTo>
                  <a:cubicBezTo>
                    <a:pt x="14" y="179"/>
                    <a:pt x="14" y="179"/>
                    <a:pt x="14" y="179"/>
                  </a:cubicBezTo>
                  <a:cubicBezTo>
                    <a:pt x="11" y="182"/>
                    <a:pt x="10" y="187"/>
                    <a:pt x="13" y="190"/>
                  </a:cubicBezTo>
                  <a:cubicBezTo>
                    <a:pt x="28" y="212"/>
                    <a:pt x="28" y="212"/>
                    <a:pt x="28" y="212"/>
                  </a:cubicBezTo>
                  <a:cubicBezTo>
                    <a:pt x="31" y="215"/>
                    <a:pt x="36" y="217"/>
                    <a:pt x="40" y="215"/>
                  </a:cubicBezTo>
                  <a:cubicBezTo>
                    <a:pt x="70" y="199"/>
                    <a:pt x="70" y="199"/>
                    <a:pt x="70" y="199"/>
                  </a:cubicBezTo>
                  <a:cubicBezTo>
                    <a:pt x="80" y="206"/>
                    <a:pt x="92" y="212"/>
                    <a:pt x="104" y="214"/>
                  </a:cubicBezTo>
                  <a:cubicBezTo>
                    <a:pt x="113" y="247"/>
                    <a:pt x="113" y="247"/>
                    <a:pt x="113" y="247"/>
                  </a:cubicBezTo>
                  <a:cubicBezTo>
                    <a:pt x="114" y="251"/>
                    <a:pt x="118" y="254"/>
                    <a:pt x="122" y="254"/>
                  </a:cubicBezTo>
                  <a:cubicBezTo>
                    <a:pt x="149" y="251"/>
                    <a:pt x="149" y="251"/>
                    <a:pt x="149" y="251"/>
                  </a:cubicBezTo>
                  <a:cubicBezTo>
                    <a:pt x="153" y="251"/>
                    <a:pt x="157" y="247"/>
                    <a:pt x="157" y="243"/>
                  </a:cubicBezTo>
                  <a:cubicBezTo>
                    <a:pt x="159" y="209"/>
                    <a:pt x="159" y="209"/>
                    <a:pt x="159" y="209"/>
                  </a:cubicBezTo>
                  <a:cubicBezTo>
                    <a:pt x="170" y="203"/>
                    <a:pt x="180" y="196"/>
                    <a:pt x="188" y="187"/>
                  </a:cubicBezTo>
                  <a:cubicBezTo>
                    <a:pt x="221" y="196"/>
                    <a:pt x="221" y="196"/>
                    <a:pt x="221" y="196"/>
                  </a:cubicBezTo>
                  <a:cubicBezTo>
                    <a:pt x="226" y="197"/>
                    <a:pt x="230" y="195"/>
                    <a:pt x="232" y="191"/>
                  </a:cubicBezTo>
                  <a:cubicBezTo>
                    <a:pt x="243" y="167"/>
                    <a:pt x="243" y="167"/>
                    <a:pt x="243" y="167"/>
                  </a:cubicBezTo>
                  <a:cubicBezTo>
                    <a:pt x="245" y="163"/>
                    <a:pt x="243" y="158"/>
                    <a:pt x="240" y="155"/>
                  </a:cubicBezTo>
                  <a:close/>
                  <a:moveTo>
                    <a:pt x="127" y="174"/>
                  </a:moveTo>
                  <a:cubicBezTo>
                    <a:pt x="102" y="177"/>
                    <a:pt x="78" y="158"/>
                    <a:pt x="76" y="132"/>
                  </a:cubicBezTo>
                  <a:cubicBezTo>
                    <a:pt x="73" y="106"/>
                    <a:pt x="92" y="83"/>
                    <a:pt x="118" y="80"/>
                  </a:cubicBezTo>
                  <a:cubicBezTo>
                    <a:pt x="144" y="78"/>
                    <a:pt x="167" y="97"/>
                    <a:pt x="170" y="123"/>
                  </a:cubicBezTo>
                  <a:cubicBezTo>
                    <a:pt x="172" y="148"/>
                    <a:pt x="153" y="172"/>
                    <a:pt x="127" y="1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29" name="Freeform 204"/>
            <p:cNvSpPr>
              <a:spLocks noEditPoints="1"/>
            </p:cNvSpPr>
            <p:nvPr/>
          </p:nvSpPr>
          <p:spPr bwMode="auto">
            <a:xfrm>
              <a:off x="2900363" y="5572125"/>
              <a:ext cx="317500" cy="319088"/>
            </a:xfrm>
            <a:custGeom>
              <a:avLst/>
              <a:gdLst>
                <a:gd name="T0" fmla="*/ 413 w 414"/>
                <a:gd name="T1" fmla="*/ 171 h 415"/>
                <a:gd name="T2" fmla="*/ 398 w 414"/>
                <a:gd name="T3" fmla="*/ 124 h 415"/>
                <a:gd name="T4" fmla="*/ 385 w 414"/>
                <a:gd name="T5" fmla="*/ 116 h 415"/>
                <a:gd name="T6" fmla="*/ 331 w 414"/>
                <a:gd name="T7" fmla="*/ 125 h 415"/>
                <a:gd name="T8" fmla="*/ 312 w 414"/>
                <a:gd name="T9" fmla="*/ 102 h 415"/>
                <a:gd name="T10" fmla="*/ 332 w 414"/>
                <a:gd name="T11" fmla="*/ 51 h 415"/>
                <a:gd name="T12" fmla="*/ 327 w 414"/>
                <a:gd name="T13" fmla="*/ 36 h 415"/>
                <a:gd name="T14" fmla="*/ 283 w 414"/>
                <a:gd name="T15" fmla="*/ 13 h 415"/>
                <a:gd name="T16" fmla="*/ 268 w 414"/>
                <a:gd name="T17" fmla="*/ 17 h 415"/>
                <a:gd name="T18" fmla="*/ 236 w 414"/>
                <a:gd name="T19" fmla="*/ 62 h 415"/>
                <a:gd name="T20" fmla="*/ 207 w 414"/>
                <a:gd name="T21" fmla="*/ 59 h 415"/>
                <a:gd name="T22" fmla="*/ 184 w 414"/>
                <a:gd name="T23" fmla="*/ 8 h 415"/>
                <a:gd name="T24" fmla="*/ 171 w 414"/>
                <a:gd name="T25" fmla="*/ 2 h 415"/>
                <a:gd name="T26" fmla="*/ 124 w 414"/>
                <a:gd name="T27" fmla="*/ 16 h 415"/>
                <a:gd name="T28" fmla="*/ 116 w 414"/>
                <a:gd name="T29" fmla="*/ 29 h 415"/>
                <a:gd name="T30" fmla="*/ 125 w 414"/>
                <a:gd name="T31" fmla="*/ 84 h 415"/>
                <a:gd name="T32" fmla="*/ 102 w 414"/>
                <a:gd name="T33" fmla="*/ 102 h 415"/>
                <a:gd name="T34" fmla="*/ 50 w 414"/>
                <a:gd name="T35" fmla="*/ 83 h 415"/>
                <a:gd name="T36" fmla="*/ 36 w 414"/>
                <a:gd name="T37" fmla="*/ 88 h 415"/>
                <a:gd name="T38" fmla="*/ 13 w 414"/>
                <a:gd name="T39" fmla="*/ 131 h 415"/>
                <a:gd name="T40" fmla="*/ 16 w 414"/>
                <a:gd name="T41" fmla="*/ 146 h 415"/>
                <a:gd name="T42" fmla="*/ 61 w 414"/>
                <a:gd name="T43" fmla="*/ 178 h 415"/>
                <a:gd name="T44" fmla="*/ 58 w 414"/>
                <a:gd name="T45" fmla="*/ 208 h 415"/>
                <a:gd name="T46" fmla="*/ 8 w 414"/>
                <a:gd name="T47" fmla="*/ 230 h 415"/>
                <a:gd name="T48" fmla="*/ 2 w 414"/>
                <a:gd name="T49" fmla="*/ 244 h 415"/>
                <a:gd name="T50" fmla="*/ 16 w 414"/>
                <a:gd name="T51" fmla="*/ 291 h 415"/>
                <a:gd name="T52" fmla="*/ 29 w 414"/>
                <a:gd name="T53" fmla="*/ 299 h 415"/>
                <a:gd name="T54" fmla="*/ 83 w 414"/>
                <a:gd name="T55" fmla="*/ 290 h 415"/>
                <a:gd name="T56" fmla="*/ 102 w 414"/>
                <a:gd name="T57" fmla="*/ 313 h 415"/>
                <a:gd name="T58" fmla="*/ 82 w 414"/>
                <a:gd name="T59" fmla="*/ 364 h 415"/>
                <a:gd name="T60" fmla="*/ 88 w 414"/>
                <a:gd name="T61" fmla="*/ 379 h 415"/>
                <a:gd name="T62" fmla="*/ 131 w 414"/>
                <a:gd name="T63" fmla="*/ 402 h 415"/>
                <a:gd name="T64" fmla="*/ 146 w 414"/>
                <a:gd name="T65" fmla="*/ 398 h 415"/>
                <a:gd name="T66" fmla="*/ 178 w 414"/>
                <a:gd name="T67" fmla="*/ 353 h 415"/>
                <a:gd name="T68" fmla="*/ 207 w 414"/>
                <a:gd name="T69" fmla="*/ 356 h 415"/>
                <a:gd name="T70" fmla="*/ 230 w 414"/>
                <a:gd name="T71" fmla="*/ 407 h 415"/>
                <a:gd name="T72" fmla="*/ 244 w 414"/>
                <a:gd name="T73" fmla="*/ 413 h 415"/>
                <a:gd name="T74" fmla="*/ 291 w 414"/>
                <a:gd name="T75" fmla="*/ 399 h 415"/>
                <a:gd name="T76" fmla="*/ 299 w 414"/>
                <a:gd name="T77" fmla="*/ 386 h 415"/>
                <a:gd name="T78" fmla="*/ 290 w 414"/>
                <a:gd name="T79" fmla="*/ 331 h 415"/>
                <a:gd name="T80" fmla="*/ 312 w 414"/>
                <a:gd name="T81" fmla="*/ 312 h 415"/>
                <a:gd name="T82" fmla="*/ 364 w 414"/>
                <a:gd name="T83" fmla="*/ 332 h 415"/>
                <a:gd name="T84" fmla="*/ 378 w 414"/>
                <a:gd name="T85" fmla="*/ 327 h 415"/>
                <a:gd name="T86" fmla="*/ 401 w 414"/>
                <a:gd name="T87" fmla="*/ 284 h 415"/>
                <a:gd name="T88" fmla="*/ 398 w 414"/>
                <a:gd name="T89" fmla="*/ 269 h 415"/>
                <a:gd name="T90" fmla="*/ 353 w 414"/>
                <a:gd name="T91" fmla="*/ 237 h 415"/>
                <a:gd name="T92" fmla="*/ 356 w 414"/>
                <a:gd name="T93" fmla="*/ 207 h 415"/>
                <a:gd name="T94" fmla="*/ 406 w 414"/>
                <a:gd name="T95" fmla="*/ 185 h 415"/>
                <a:gd name="T96" fmla="*/ 413 w 414"/>
                <a:gd name="T97" fmla="*/ 171 h 415"/>
                <a:gd name="T98" fmla="*/ 233 w 414"/>
                <a:gd name="T99" fmla="*/ 293 h 415"/>
                <a:gd name="T100" fmla="*/ 122 w 414"/>
                <a:gd name="T101" fmla="*/ 233 h 415"/>
                <a:gd name="T102" fmla="*/ 181 w 414"/>
                <a:gd name="T103" fmla="*/ 122 h 415"/>
                <a:gd name="T104" fmla="*/ 293 w 414"/>
                <a:gd name="T105" fmla="*/ 182 h 415"/>
                <a:gd name="T106" fmla="*/ 233 w 414"/>
                <a:gd name="T107" fmla="*/ 293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14" h="415">
                  <a:moveTo>
                    <a:pt x="413" y="171"/>
                  </a:moveTo>
                  <a:cubicBezTo>
                    <a:pt x="398" y="124"/>
                    <a:pt x="398" y="124"/>
                    <a:pt x="398" y="124"/>
                  </a:cubicBezTo>
                  <a:cubicBezTo>
                    <a:pt x="397" y="119"/>
                    <a:pt x="391" y="115"/>
                    <a:pt x="385" y="116"/>
                  </a:cubicBezTo>
                  <a:cubicBezTo>
                    <a:pt x="331" y="125"/>
                    <a:pt x="331" y="125"/>
                    <a:pt x="331" y="125"/>
                  </a:cubicBezTo>
                  <a:cubicBezTo>
                    <a:pt x="325" y="117"/>
                    <a:pt x="319" y="109"/>
                    <a:pt x="312" y="102"/>
                  </a:cubicBezTo>
                  <a:cubicBezTo>
                    <a:pt x="332" y="51"/>
                    <a:pt x="332" y="51"/>
                    <a:pt x="332" y="51"/>
                  </a:cubicBezTo>
                  <a:cubicBezTo>
                    <a:pt x="334" y="45"/>
                    <a:pt x="332" y="39"/>
                    <a:pt x="327" y="36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78" y="10"/>
                    <a:pt x="272" y="12"/>
                    <a:pt x="268" y="17"/>
                  </a:cubicBezTo>
                  <a:cubicBezTo>
                    <a:pt x="236" y="62"/>
                    <a:pt x="236" y="62"/>
                    <a:pt x="236" y="62"/>
                  </a:cubicBezTo>
                  <a:cubicBezTo>
                    <a:pt x="227" y="60"/>
                    <a:pt x="217" y="59"/>
                    <a:pt x="207" y="59"/>
                  </a:cubicBezTo>
                  <a:cubicBezTo>
                    <a:pt x="184" y="8"/>
                    <a:pt x="184" y="8"/>
                    <a:pt x="184" y="8"/>
                  </a:cubicBezTo>
                  <a:cubicBezTo>
                    <a:pt x="182" y="3"/>
                    <a:pt x="176" y="0"/>
                    <a:pt x="171" y="2"/>
                  </a:cubicBezTo>
                  <a:cubicBezTo>
                    <a:pt x="124" y="16"/>
                    <a:pt x="124" y="16"/>
                    <a:pt x="124" y="16"/>
                  </a:cubicBezTo>
                  <a:cubicBezTo>
                    <a:pt x="118" y="18"/>
                    <a:pt x="115" y="24"/>
                    <a:pt x="116" y="29"/>
                  </a:cubicBezTo>
                  <a:cubicBezTo>
                    <a:pt x="125" y="84"/>
                    <a:pt x="125" y="84"/>
                    <a:pt x="125" y="84"/>
                  </a:cubicBezTo>
                  <a:cubicBezTo>
                    <a:pt x="116" y="89"/>
                    <a:pt x="109" y="95"/>
                    <a:pt x="102" y="102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45" y="81"/>
                    <a:pt x="39" y="83"/>
                    <a:pt x="36" y="88"/>
                  </a:cubicBezTo>
                  <a:cubicBezTo>
                    <a:pt x="13" y="131"/>
                    <a:pt x="13" y="131"/>
                    <a:pt x="13" y="131"/>
                  </a:cubicBezTo>
                  <a:cubicBezTo>
                    <a:pt x="10" y="136"/>
                    <a:pt x="12" y="143"/>
                    <a:pt x="16" y="146"/>
                  </a:cubicBezTo>
                  <a:cubicBezTo>
                    <a:pt x="61" y="178"/>
                    <a:pt x="61" y="178"/>
                    <a:pt x="61" y="178"/>
                  </a:cubicBezTo>
                  <a:cubicBezTo>
                    <a:pt x="59" y="188"/>
                    <a:pt x="58" y="198"/>
                    <a:pt x="58" y="208"/>
                  </a:cubicBezTo>
                  <a:cubicBezTo>
                    <a:pt x="8" y="230"/>
                    <a:pt x="8" y="230"/>
                    <a:pt x="8" y="230"/>
                  </a:cubicBezTo>
                  <a:cubicBezTo>
                    <a:pt x="3" y="232"/>
                    <a:pt x="0" y="239"/>
                    <a:pt x="2" y="244"/>
                  </a:cubicBezTo>
                  <a:cubicBezTo>
                    <a:pt x="16" y="291"/>
                    <a:pt x="16" y="291"/>
                    <a:pt x="16" y="291"/>
                  </a:cubicBezTo>
                  <a:cubicBezTo>
                    <a:pt x="18" y="296"/>
                    <a:pt x="23" y="300"/>
                    <a:pt x="29" y="299"/>
                  </a:cubicBezTo>
                  <a:cubicBezTo>
                    <a:pt x="83" y="290"/>
                    <a:pt x="83" y="290"/>
                    <a:pt x="83" y="290"/>
                  </a:cubicBezTo>
                  <a:cubicBezTo>
                    <a:pt x="89" y="298"/>
                    <a:pt x="95" y="306"/>
                    <a:pt x="102" y="313"/>
                  </a:cubicBezTo>
                  <a:cubicBezTo>
                    <a:pt x="82" y="364"/>
                    <a:pt x="82" y="364"/>
                    <a:pt x="82" y="364"/>
                  </a:cubicBezTo>
                  <a:cubicBezTo>
                    <a:pt x="80" y="370"/>
                    <a:pt x="83" y="376"/>
                    <a:pt x="88" y="379"/>
                  </a:cubicBezTo>
                  <a:cubicBezTo>
                    <a:pt x="131" y="402"/>
                    <a:pt x="131" y="402"/>
                    <a:pt x="131" y="402"/>
                  </a:cubicBezTo>
                  <a:cubicBezTo>
                    <a:pt x="136" y="404"/>
                    <a:pt x="143" y="403"/>
                    <a:pt x="146" y="398"/>
                  </a:cubicBezTo>
                  <a:cubicBezTo>
                    <a:pt x="178" y="353"/>
                    <a:pt x="178" y="353"/>
                    <a:pt x="178" y="353"/>
                  </a:cubicBezTo>
                  <a:cubicBezTo>
                    <a:pt x="187" y="355"/>
                    <a:pt x="197" y="356"/>
                    <a:pt x="207" y="356"/>
                  </a:cubicBezTo>
                  <a:cubicBezTo>
                    <a:pt x="230" y="407"/>
                    <a:pt x="230" y="407"/>
                    <a:pt x="230" y="407"/>
                  </a:cubicBezTo>
                  <a:cubicBezTo>
                    <a:pt x="232" y="412"/>
                    <a:pt x="238" y="415"/>
                    <a:pt x="244" y="413"/>
                  </a:cubicBezTo>
                  <a:cubicBezTo>
                    <a:pt x="291" y="399"/>
                    <a:pt x="291" y="399"/>
                    <a:pt x="291" y="399"/>
                  </a:cubicBezTo>
                  <a:cubicBezTo>
                    <a:pt x="296" y="397"/>
                    <a:pt x="300" y="391"/>
                    <a:pt x="299" y="386"/>
                  </a:cubicBezTo>
                  <a:cubicBezTo>
                    <a:pt x="290" y="331"/>
                    <a:pt x="290" y="331"/>
                    <a:pt x="290" y="331"/>
                  </a:cubicBezTo>
                  <a:cubicBezTo>
                    <a:pt x="298" y="326"/>
                    <a:pt x="306" y="319"/>
                    <a:pt x="312" y="312"/>
                  </a:cubicBezTo>
                  <a:cubicBezTo>
                    <a:pt x="364" y="332"/>
                    <a:pt x="364" y="332"/>
                    <a:pt x="364" y="332"/>
                  </a:cubicBezTo>
                  <a:cubicBezTo>
                    <a:pt x="369" y="334"/>
                    <a:pt x="376" y="332"/>
                    <a:pt x="378" y="327"/>
                  </a:cubicBezTo>
                  <a:cubicBezTo>
                    <a:pt x="401" y="284"/>
                    <a:pt x="401" y="284"/>
                    <a:pt x="401" y="284"/>
                  </a:cubicBezTo>
                  <a:cubicBezTo>
                    <a:pt x="404" y="279"/>
                    <a:pt x="403" y="272"/>
                    <a:pt x="398" y="269"/>
                  </a:cubicBezTo>
                  <a:cubicBezTo>
                    <a:pt x="353" y="237"/>
                    <a:pt x="353" y="237"/>
                    <a:pt x="353" y="237"/>
                  </a:cubicBezTo>
                  <a:cubicBezTo>
                    <a:pt x="355" y="227"/>
                    <a:pt x="356" y="217"/>
                    <a:pt x="356" y="207"/>
                  </a:cubicBezTo>
                  <a:cubicBezTo>
                    <a:pt x="406" y="185"/>
                    <a:pt x="406" y="185"/>
                    <a:pt x="406" y="185"/>
                  </a:cubicBezTo>
                  <a:cubicBezTo>
                    <a:pt x="411" y="182"/>
                    <a:pt x="414" y="176"/>
                    <a:pt x="413" y="171"/>
                  </a:cubicBezTo>
                  <a:close/>
                  <a:moveTo>
                    <a:pt x="233" y="293"/>
                  </a:moveTo>
                  <a:cubicBezTo>
                    <a:pt x="186" y="307"/>
                    <a:pt x="136" y="280"/>
                    <a:pt x="122" y="233"/>
                  </a:cubicBezTo>
                  <a:cubicBezTo>
                    <a:pt x="108" y="186"/>
                    <a:pt x="134" y="136"/>
                    <a:pt x="181" y="122"/>
                  </a:cubicBezTo>
                  <a:cubicBezTo>
                    <a:pt x="228" y="108"/>
                    <a:pt x="278" y="134"/>
                    <a:pt x="293" y="182"/>
                  </a:cubicBezTo>
                  <a:cubicBezTo>
                    <a:pt x="307" y="229"/>
                    <a:pt x="280" y="278"/>
                    <a:pt x="233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4732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l="4504" t="9266" r="2161" b="6743"/>
          <a:stretch/>
        </p:blipFill>
        <p:spPr>
          <a:xfrm>
            <a:off x="1206719" y="1820462"/>
            <a:ext cx="9725466" cy="4920547"/>
          </a:xfrm>
          <a:prstGeom prst="rect">
            <a:avLst/>
          </a:prstGeom>
        </p:spPr>
      </p:pic>
      <p:sp>
        <p:nvSpPr>
          <p:cNvPr id="18" name="文本框 6"/>
          <p:cNvSpPr txBox="1">
            <a:spLocks noChangeArrowheads="1"/>
          </p:cNvSpPr>
          <p:nvPr/>
        </p:nvSpPr>
        <p:spPr bwMode="auto">
          <a:xfrm>
            <a:off x="4984112" y="875180"/>
            <a:ext cx="217239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>
                <a:latin typeface="+mn-lt"/>
                <a:ea typeface="方正兰亭黑_GBK"/>
              </a:rPr>
              <a:t>TÍNH NĂNG</a:t>
            </a:r>
          </a:p>
        </p:txBody>
      </p:sp>
      <p:grpSp>
        <p:nvGrpSpPr>
          <p:cNvPr id="19" name="组合 40"/>
          <p:cNvGrpSpPr/>
          <p:nvPr/>
        </p:nvGrpSpPr>
        <p:grpSpPr>
          <a:xfrm flipV="1">
            <a:off x="5708452" y="1521180"/>
            <a:ext cx="613336" cy="70019"/>
            <a:chOff x="6435723" y="-1272091"/>
            <a:chExt cx="1793876" cy="204788"/>
          </a:xfrm>
          <a:solidFill>
            <a:srgbClr val="FF0066"/>
          </a:solidFill>
        </p:grpSpPr>
        <p:sp>
          <p:nvSpPr>
            <p:cNvPr id="20" name="椭圆 41"/>
            <p:cNvSpPr/>
            <p:nvPr/>
          </p:nvSpPr>
          <p:spPr>
            <a:xfrm>
              <a:off x="6435723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1" name="椭圆 42"/>
            <p:cNvSpPr/>
            <p:nvPr/>
          </p:nvSpPr>
          <p:spPr>
            <a:xfrm>
              <a:off x="6753541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2" name="椭圆 43"/>
            <p:cNvSpPr/>
            <p:nvPr/>
          </p:nvSpPr>
          <p:spPr>
            <a:xfrm>
              <a:off x="7071359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3" name="椭圆 44"/>
            <p:cNvSpPr/>
            <p:nvPr/>
          </p:nvSpPr>
          <p:spPr>
            <a:xfrm>
              <a:off x="7389177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4" name="椭圆 45"/>
            <p:cNvSpPr/>
            <p:nvPr/>
          </p:nvSpPr>
          <p:spPr>
            <a:xfrm>
              <a:off x="7706995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5" name="椭圆 46"/>
            <p:cNvSpPr/>
            <p:nvPr/>
          </p:nvSpPr>
          <p:spPr>
            <a:xfrm>
              <a:off x="8024811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26" name="椭圆 9"/>
          <p:cNvSpPr/>
          <p:nvPr/>
        </p:nvSpPr>
        <p:spPr>
          <a:xfrm>
            <a:off x="875042" y="608778"/>
            <a:ext cx="1122488" cy="1122488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27" name="Group 213"/>
          <p:cNvGrpSpPr/>
          <p:nvPr/>
        </p:nvGrpSpPr>
        <p:grpSpPr>
          <a:xfrm>
            <a:off x="1059393" y="821805"/>
            <a:ext cx="753785" cy="696433"/>
            <a:chOff x="2900363" y="5486400"/>
            <a:chExt cx="438150" cy="404813"/>
          </a:xfrm>
          <a:solidFill>
            <a:srgbClr val="FF0066"/>
          </a:solidFill>
        </p:grpSpPr>
        <p:sp>
          <p:nvSpPr>
            <p:cNvPr id="28" name="Freeform 203"/>
            <p:cNvSpPr>
              <a:spLocks noEditPoints="1"/>
            </p:cNvSpPr>
            <p:nvPr/>
          </p:nvSpPr>
          <p:spPr bwMode="auto">
            <a:xfrm>
              <a:off x="3151188" y="5486400"/>
              <a:ext cx="187325" cy="195263"/>
            </a:xfrm>
            <a:custGeom>
              <a:avLst/>
              <a:gdLst>
                <a:gd name="T0" fmla="*/ 240 w 245"/>
                <a:gd name="T1" fmla="*/ 155 h 254"/>
                <a:gd name="T2" fmla="*/ 211 w 245"/>
                <a:gd name="T3" fmla="*/ 137 h 254"/>
                <a:gd name="T4" fmla="*/ 211 w 245"/>
                <a:gd name="T5" fmla="*/ 118 h 254"/>
                <a:gd name="T6" fmla="*/ 207 w 245"/>
                <a:gd name="T7" fmla="*/ 100 h 254"/>
                <a:gd name="T8" fmla="*/ 231 w 245"/>
                <a:gd name="T9" fmla="*/ 76 h 254"/>
                <a:gd name="T10" fmla="*/ 232 w 245"/>
                <a:gd name="T11" fmla="*/ 64 h 254"/>
                <a:gd name="T12" fmla="*/ 217 w 245"/>
                <a:gd name="T13" fmla="*/ 43 h 254"/>
                <a:gd name="T14" fmla="*/ 205 w 245"/>
                <a:gd name="T15" fmla="*/ 40 h 254"/>
                <a:gd name="T16" fmla="*/ 175 w 245"/>
                <a:gd name="T17" fmla="*/ 55 h 254"/>
                <a:gd name="T18" fmla="*/ 141 w 245"/>
                <a:gd name="T19" fmla="*/ 40 h 254"/>
                <a:gd name="T20" fmla="*/ 133 w 245"/>
                <a:gd name="T21" fmla="*/ 7 h 254"/>
                <a:gd name="T22" fmla="*/ 123 w 245"/>
                <a:gd name="T23" fmla="*/ 1 h 254"/>
                <a:gd name="T24" fmla="*/ 96 w 245"/>
                <a:gd name="T25" fmla="*/ 3 h 254"/>
                <a:gd name="T26" fmla="*/ 88 w 245"/>
                <a:gd name="T27" fmla="*/ 12 h 254"/>
                <a:gd name="T28" fmla="*/ 86 w 245"/>
                <a:gd name="T29" fmla="*/ 46 h 254"/>
                <a:gd name="T30" fmla="*/ 57 w 245"/>
                <a:gd name="T31" fmla="*/ 68 h 254"/>
                <a:gd name="T32" fmla="*/ 24 w 245"/>
                <a:gd name="T33" fmla="*/ 59 h 254"/>
                <a:gd name="T34" fmla="*/ 13 w 245"/>
                <a:gd name="T35" fmla="*/ 64 h 254"/>
                <a:gd name="T36" fmla="*/ 2 w 245"/>
                <a:gd name="T37" fmla="*/ 88 h 254"/>
                <a:gd name="T38" fmla="*/ 6 w 245"/>
                <a:gd name="T39" fmla="*/ 99 h 254"/>
                <a:gd name="T40" fmla="*/ 34 w 245"/>
                <a:gd name="T41" fmla="*/ 118 h 254"/>
                <a:gd name="T42" fmla="*/ 34 w 245"/>
                <a:gd name="T43" fmla="*/ 136 h 254"/>
                <a:gd name="T44" fmla="*/ 38 w 245"/>
                <a:gd name="T45" fmla="*/ 155 h 254"/>
                <a:gd name="T46" fmla="*/ 14 w 245"/>
                <a:gd name="T47" fmla="*/ 179 h 254"/>
                <a:gd name="T48" fmla="*/ 13 w 245"/>
                <a:gd name="T49" fmla="*/ 190 h 254"/>
                <a:gd name="T50" fmla="*/ 28 w 245"/>
                <a:gd name="T51" fmla="*/ 212 h 254"/>
                <a:gd name="T52" fmla="*/ 40 w 245"/>
                <a:gd name="T53" fmla="*/ 215 h 254"/>
                <a:gd name="T54" fmla="*/ 70 w 245"/>
                <a:gd name="T55" fmla="*/ 199 h 254"/>
                <a:gd name="T56" fmla="*/ 104 w 245"/>
                <a:gd name="T57" fmla="*/ 214 h 254"/>
                <a:gd name="T58" fmla="*/ 113 w 245"/>
                <a:gd name="T59" fmla="*/ 247 h 254"/>
                <a:gd name="T60" fmla="*/ 122 w 245"/>
                <a:gd name="T61" fmla="*/ 254 h 254"/>
                <a:gd name="T62" fmla="*/ 149 w 245"/>
                <a:gd name="T63" fmla="*/ 251 h 254"/>
                <a:gd name="T64" fmla="*/ 157 w 245"/>
                <a:gd name="T65" fmla="*/ 243 h 254"/>
                <a:gd name="T66" fmla="*/ 159 w 245"/>
                <a:gd name="T67" fmla="*/ 209 h 254"/>
                <a:gd name="T68" fmla="*/ 188 w 245"/>
                <a:gd name="T69" fmla="*/ 187 h 254"/>
                <a:gd name="T70" fmla="*/ 221 w 245"/>
                <a:gd name="T71" fmla="*/ 196 h 254"/>
                <a:gd name="T72" fmla="*/ 232 w 245"/>
                <a:gd name="T73" fmla="*/ 191 h 254"/>
                <a:gd name="T74" fmla="*/ 243 w 245"/>
                <a:gd name="T75" fmla="*/ 167 h 254"/>
                <a:gd name="T76" fmla="*/ 240 w 245"/>
                <a:gd name="T77" fmla="*/ 155 h 254"/>
                <a:gd name="T78" fmla="*/ 127 w 245"/>
                <a:gd name="T79" fmla="*/ 174 h 254"/>
                <a:gd name="T80" fmla="*/ 76 w 245"/>
                <a:gd name="T81" fmla="*/ 132 h 254"/>
                <a:gd name="T82" fmla="*/ 118 w 245"/>
                <a:gd name="T83" fmla="*/ 80 h 254"/>
                <a:gd name="T84" fmla="*/ 170 w 245"/>
                <a:gd name="T85" fmla="*/ 123 h 254"/>
                <a:gd name="T86" fmla="*/ 127 w 245"/>
                <a:gd name="T87" fmla="*/ 17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5" h="254">
                  <a:moveTo>
                    <a:pt x="240" y="155"/>
                  </a:moveTo>
                  <a:cubicBezTo>
                    <a:pt x="211" y="137"/>
                    <a:pt x="211" y="137"/>
                    <a:pt x="211" y="137"/>
                  </a:cubicBezTo>
                  <a:cubicBezTo>
                    <a:pt x="212" y="131"/>
                    <a:pt x="212" y="124"/>
                    <a:pt x="211" y="118"/>
                  </a:cubicBezTo>
                  <a:cubicBezTo>
                    <a:pt x="210" y="112"/>
                    <a:pt x="209" y="106"/>
                    <a:pt x="207" y="100"/>
                  </a:cubicBezTo>
                  <a:cubicBezTo>
                    <a:pt x="231" y="76"/>
                    <a:pt x="231" y="76"/>
                    <a:pt x="231" y="76"/>
                  </a:cubicBezTo>
                  <a:cubicBezTo>
                    <a:pt x="234" y="73"/>
                    <a:pt x="235" y="68"/>
                    <a:pt x="232" y="64"/>
                  </a:cubicBezTo>
                  <a:cubicBezTo>
                    <a:pt x="217" y="43"/>
                    <a:pt x="217" y="43"/>
                    <a:pt x="217" y="43"/>
                  </a:cubicBezTo>
                  <a:cubicBezTo>
                    <a:pt x="214" y="39"/>
                    <a:pt x="209" y="38"/>
                    <a:pt x="205" y="40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65" y="48"/>
                    <a:pt x="154" y="43"/>
                    <a:pt x="141" y="40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32" y="3"/>
                    <a:pt x="127" y="0"/>
                    <a:pt x="123" y="1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92" y="4"/>
                    <a:pt x="89" y="8"/>
                    <a:pt x="88" y="12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75" y="51"/>
                    <a:pt x="65" y="59"/>
                    <a:pt x="57" y="68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0" y="58"/>
                    <a:pt x="15" y="60"/>
                    <a:pt x="13" y="64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0" y="92"/>
                    <a:pt x="2" y="97"/>
                    <a:pt x="6" y="99"/>
                  </a:cubicBezTo>
                  <a:cubicBezTo>
                    <a:pt x="34" y="118"/>
                    <a:pt x="34" y="118"/>
                    <a:pt x="34" y="118"/>
                  </a:cubicBezTo>
                  <a:cubicBezTo>
                    <a:pt x="34" y="124"/>
                    <a:pt x="34" y="130"/>
                    <a:pt x="34" y="136"/>
                  </a:cubicBezTo>
                  <a:cubicBezTo>
                    <a:pt x="35" y="143"/>
                    <a:pt x="36" y="149"/>
                    <a:pt x="38" y="155"/>
                  </a:cubicBezTo>
                  <a:cubicBezTo>
                    <a:pt x="14" y="179"/>
                    <a:pt x="14" y="179"/>
                    <a:pt x="14" y="179"/>
                  </a:cubicBezTo>
                  <a:cubicBezTo>
                    <a:pt x="11" y="182"/>
                    <a:pt x="10" y="187"/>
                    <a:pt x="13" y="190"/>
                  </a:cubicBezTo>
                  <a:cubicBezTo>
                    <a:pt x="28" y="212"/>
                    <a:pt x="28" y="212"/>
                    <a:pt x="28" y="212"/>
                  </a:cubicBezTo>
                  <a:cubicBezTo>
                    <a:pt x="31" y="215"/>
                    <a:pt x="36" y="217"/>
                    <a:pt x="40" y="215"/>
                  </a:cubicBezTo>
                  <a:cubicBezTo>
                    <a:pt x="70" y="199"/>
                    <a:pt x="70" y="199"/>
                    <a:pt x="70" y="199"/>
                  </a:cubicBezTo>
                  <a:cubicBezTo>
                    <a:pt x="80" y="206"/>
                    <a:pt x="92" y="212"/>
                    <a:pt x="104" y="214"/>
                  </a:cubicBezTo>
                  <a:cubicBezTo>
                    <a:pt x="113" y="247"/>
                    <a:pt x="113" y="247"/>
                    <a:pt x="113" y="247"/>
                  </a:cubicBezTo>
                  <a:cubicBezTo>
                    <a:pt x="114" y="251"/>
                    <a:pt x="118" y="254"/>
                    <a:pt x="122" y="254"/>
                  </a:cubicBezTo>
                  <a:cubicBezTo>
                    <a:pt x="149" y="251"/>
                    <a:pt x="149" y="251"/>
                    <a:pt x="149" y="251"/>
                  </a:cubicBezTo>
                  <a:cubicBezTo>
                    <a:pt x="153" y="251"/>
                    <a:pt x="157" y="247"/>
                    <a:pt x="157" y="243"/>
                  </a:cubicBezTo>
                  <a:cubicBezTo>
                    <a:pt x="159" y="209"/>
                    <a:pt x="159" y="209"/>
                    <a:pt x="159" y="209"/>
                  </a:cubicBezTo>
                  <a:cubicBezTo>
                    <a:pt x="170" y="203"/>
                    <a:pt x="180" y="196"/>
                    <a:pt x="188" y="187"/>
                  </a:cubicBezTo>
                  <a:cubicBezTo>
                    <a:pt x="221" y="196"/>
                    <a:pt x="221" y="196"/>
                    <a:pt x="221" y="196"/>
                  </a:cubicBezTo>
                  <a:cubicBezTo>
                    <a:pt x="226" y="197"/>
                    <a:pt x="230" y="195"/>
                    <a:pt x="232" y="191"/>
                  </a:cubicBezTo>
                  <a:cubicBezTo>
                    <a:pt x="243" y="167"/>
                    <a:pt x="243" y="167"/>
                    <a:pt x="243" y="167"/>
                  </a:cubicBezTo>
                  <a:cubicBezTo>
                    <a:pt x="245" y="163"/>
                    <a:pt x="243" y="158"/>
                    <a:pt x="240" y="155"/>
                  </a:cubicBezTo>
                  <a:close/>
                  <a:moveTo>
                    <a:pt x="127" y="174"/>
                  </a:moveTo>
                  <a:cubicBezTo>
                    <a:pt x="102" y="177"/>
                    <a:pt x="78" y="158"/>
                    <a:pt x="76" y="132"/>
                  </a:cubicBezTo>
                  <a:cubicBezTo>
                    <a:pt x="73" y="106"/>
                    <a:pt x="92" y="83"/>
                    <a:pt x="118" y="80"/>
                  </a:cubicBezTo>
                  <a:cubicBezTo>
                    <a:pt x="144" y="78"/>
                    <a:pt x="167" y="97"/>
                    <a:pt x="170" y="123"/>
                  </a:cubicBezTo>
                  <a:cubicBezTo>
                    <a:pt x="172" y="148"/>
                    <a:pt x="153" y="172"/>
                    <a:pt x="127" y="1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29" name="Freeform 204"/>
            <p:cNvSpPr>
              <a:spLocks noEditPoints="1"/>
            </p:cNvSpPr>
            <p:nvPr/>
          </p:nvSpPr>
          <p:spPr bwMode="auto">
            <a:xfrm>
              <a:off x="2900363" y="5572125"/>
              <a:ext cx="317500" cy="319088"/>
            </a:xfrm>
            <a:custGeom>
              <a:avLst/>
              <a:gdLst>
                <a:gd name="T0" fmla="*/ 413 w 414"/>
                <a:gd name="T1" fmla="*/ 171 h 415"/>
                <a:gd name="T2" fmla="*/ 398 w 414"/>
                <a:gd name="T3" fmla="*/ 124 h 415"/>
                <a:gd name="T4" fmla="*/ 385 w 414"/>
                <a:gd name="T5" fmla="*/ 116 h 415"/>
                <a:gd name="T6" fmla="*/ 331 w 414"/>
                <a:gd name="T7" fmla="*/ 125 h 415"/>
                <a:gd name="T8" fmla="*/ 312 w 414"/>
                <a:gd name="T9" fmla="*/ 102 h 415"/>
                <a:gd name="T10" fmla="*/ 332 w 414"/>
                <a:gd name="T11" fmla="*/ 51 h 415"/>
                <a:gd name="T12" fmla="*/ 327 w 414"/>
                <a:gd name="T13" fmla="*/ 36 h 415"/>
                <a:gd name="T14" fmla="*/ 283 w 414"/>
                <a:gd name="T15" fmla="*/ 13 h 415"/>
                <a:gd name="T16" fmla="*/ 268 w 414"/>
                <a:gd name="T17" fmla="*/ 17 h 415"/>
                <a:gd name="T18" fmla="*/ 236 w 414"/>
                <a:gd name="T19" fmla="*/ 62 h 415"/>
                <a:gd name="T20" fmla="*/ 207 w 414"/>
                <a:gd name="T21" fmla="*/ 59 h 415"/>
                <a:gd name="T22" fmla="*/ 184 w 414"/>
                <a:gd name="T23" fmla="*/ 8 h 415"/>
                <a:gd name="T24" fmla="*/ 171 w 414"/>
                <a:gd name="T25" fmla="*/ 2 h 415"/>
                <a:gd name="T26" fmla="*/ 124 w 414"/>
                <a:gd name="T27" fmla="*/ 16 h 415"/>
                <a:gd name="T28" fmla="*/ 116 w 414"/>
                <a:gd name="T29" fmla="*/ 29 h 415"/>
                <a:gd name="T30" fmla="*/ 125 w 414"/>
                <a:gd name="T31" fmla="*/ 84 h 415"/>
                <a:gd name="T32" fmla="*/ 102 w 414"/>
                <a:gd name="T33" fmla="*/ 102 h 415"/>
                <a:gd name="T34" fmla="*/ 50 w 414"/>
                <a:gd name="T35" fmla="*/ 83 h 415"/>
                <a:gd name="T36" fmla="*/ 36 w 414"/>
                <a:gd name="T37" fmla="*/ 88 h 415"/>
                <a:gd name="T38" fmla="*/ 13 w 414"/>
                <a:gd name="T39" fmla="*/ 131 h 415"/>
                <a:gd name="T40" fmla="*/ 16 w 414"/>
                <a:gd name="T41" fmla="*/ 146 h 415"/>
                <a:gd name="T42" fmla="*/ 61 w 414"/>
                <a:gd name="T43" fmla="*/ 178 h 415"/>
                <a:gd name="T44" fmla="*/ 58 w 414"/>
                <a:gd name="T45" fmla="*/ 208 h 415"/>
                <a:gd name="T46" fmla="*/ 8 w 414"/>
                <a:gd name="T47" fmla="*/ 230 h 415"/>
                <a:gd name="T48" fmla="*/ 2 w 414"/>
                <a:gd name="T49" fmla="*/ 244 h 415"/>
                <a:gd name="T50" fmla="*/ 16 w 414"/>
                <a:gd name="T51" fmla="*/ 291 h 415"/>
                <a:gd name="T52" fmla="*/ 29 w 414"/>
                <a:gd name="T53" fmla="*/ 299 h 415"/>
                <a:gd name="T54" fmla="*/ 83 w 414"/>
                <a:gd name="T55" fmla="*/ 290 h 415"/>
                <a:gd name="T56" fmla="*/ 102 w 414"/>
                <a:gd name="T57" fmla="*/ 313 h 415"/>
                <a:gd name="T58" fmla="*/ 82 w 414"/>
                <a:gd name="T59" fmla="*/ 364 h 415"/>
                <a:gd name="T60" fmla="*/ 88 w 414"/>
                <a:gd name="T61" fmla="*/ 379 h 415"/>
                <a:gd name="T62" fmla="*/ 131 w 414"/>
                <a:gd name="T63" fmla="*/ 402 h 415"/>
                <a:gd name="T64" fmla="*/ 146 w 414"/>
                <a:gd name="T65" fmla="*/ 398 h 415"/>
                <a:gd name="T66" fmla="*/ 178 w 414"/>
                <a:gd name="T67" fmla="*/ 353 h 415"/>
                <a:gd name="T68" fmla="*/ 207 w 414"/>
                <a:gd name="T69" fmla="*/ 356 h 415"/>
                <a:gd name="T70" fmla="*/ 230 w 414"/>
                <a:gd name="T71" fmla="*/ 407 h 415"/>
                <a:gd name="T72" fmla="*/ 244 w 414"/>
                <a:gd name="T73" fmla="*/ 413 h 415"/>
                <a:gd name="T74" fmla="*/ 291 w 414"/>
                <a:gd name="T75" fmla="*/ 399 h 415"/>
                <a:gd name="T76" fmla="*/ 299 w 414"/>
                <a:gd name="T77" fmla="*/ 386 h 415"/>
                <a:gd name="T78" fmla="*/ 290 w 414"/>
                <a:gd name="T79" fmla="*/ 331 h 415"/>
                <a:gd name="T80" fmla="*/ 312 w 414"/>
                <a:gd name="T81" fmla="*/ 312 h 415"/>
                <a:gd name="T82" fmla="*/ 364 w 414"/>
                <a:gd name="T83" fmla="*/ 332 h 415"/>
                <a:gd name="T84" fmla="*/ 378 w 414"/>
                <a:gd name="T85" fmla="*/ 327 h 415"/>
                <a:gd name="T86" fmla="*/ 401 w 414"/>
                <a:gd name="T87" fmla="*/ 284 h 415"/>
                <a:gd name="T88" fmla="*/ 398 w 414"/>
                <a:gd name="T89" fmla="*/ 269 h 415"/>
                <a:gd name="T90" fmla="*/ 353 w 414"/>
                <a:gd name="T91" fmla="*/ 237 h 415"/>
                <a:gd name="T92" fmla="*/ 356 w 414"/>
                <a:gd name="T93" fmla="*/ 207 h 415"/>
                <a:gd name="T94" fmla="*/ 406 w 414"/>
                <a:gd name="T95" fmla="*/ 185 h 415"/>
                <a:gd name="T96" fmla="*/ 413 w 414"/>
                <a:gd name="T97" fmla="*/ 171 h 415"/>
                <a:gd name="T98" fmla="*/ 233 w 414"/>
                <a:gd name="T99" fmla="*/ 293 h 415"/>
                <a:gd name="T100" fmla="*/ 122 w 414"/>
                <a:gd name="T101" fmla="*/ 233 h 415"/>
                <a:gd name="T102" fmla="*/ 181 w 414"/>
                <a:gd name="T103" fmla="*/ 122 h 415"/>
                <a:gd name="T104" fmla="*/ 293 w 414"/>
                <a:gd name="T105" fmla="*/ 182 h 415"/>
                <a:gd name="T106" fmla="*/ 233 w 414"/>
                <a:gd name="T107" fmla="*/ 293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14" h="415">
                  <a:moveTo>
                    <a:pt x="413" y="171"/>
                  </a:moveTo>
                  <a:cubicBezTo>
                    <a:pt x="398" y="124"/>
                    <a:pt x="398" y="124"/>
                    <a:pt x="398" y="124"/>
                  </a:cubicBezTo>
                  <a:cubicBezTo>
                    <a:pt x="397" y="119"/>
                    <a:pt x="391" y="115"/>
                    <a:pt x="385" y="116"/>
                  </a:cubicBezTo>
                  <a:cubicBezTo>
                    <a:pt x="331" y="125"/>
                    <a:pt x="331" y="125"/>
                    <a:pt x="331" y="125"/>
                  </a:cubicBezTo>
                  <a:cubicBezTo>
                    <a:pt x="325" y="117"/>
                    <a:pt x="319" y="109"/>
                    <a:pt x="312" y="102"/>
                  </a:cubicBezTo>
                  <a:cubicBezTo>
                    <a:pt x="332" y="51"/>
                    <a:pt x="332" y="51"/>
                    <a:pt x="332" y="51"/>
                  </a:cubicBezTo>
                  <a:cubicBezTo>
                    <a:pt x="334" y="45"/>
                    <a:pt x="332" y="39"/>
                    <a:pt x="327" y="36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78" y="10"/>
                    <a:pt x="272" y="12"/>
                    <a:pt x="268" y="17"/>
                  </a:cubicBezTo>
                  <a:cubicBezTo>
                    <a:pt x="236" y="62"/>
                    <a:pt x="236" y="62"/>
                    <a:pt x="236" y="62"/>
                  </a:cubicBezTo>
                  <a:cubicBezTo>
                    <a:pt x="227" y="60"/>
                    <a:pt x="217" y="59"/>
                    <a:pt x="207" y="59"/>
                  </a:cubicBezTo>
                  <a:cubicBezTo>
                    <a:pt x="184" y="8"/>
                    <a:pt x="184" y="8"/>
                    <a:pt x="184" y="8"/>
                  </a:cubicBezTo>
                  <a:cubicBezTo>
                    <a:pt x="182" y="3"/>
                    <a:pt x="176" y="0"/>
                    <a:pt x="171" y="2"/>
                  </a:cubicBezTo>
                  <a:cubicBezTo>
                    <a:pt x="124" y="16"/>
                    <a:pt x="124" y="16"/>
                    <a:pt x="124" y="16"/>
                  </a:cubicBezTo>
                  <a:cubicBezTo>
                    <a:pt x="118" y="18"/>
                    <a:pt x="115" y="24"/>
                    <a:pt x="116" y="29"/>
                  </a:cubicBezTo>
                  <a:cubicBezTo>
                    <a:pt x="125" y="84"/>
                    <a:pt x="125" y="84"/>
                    <a:pt x="125" y="84"/>
                  </a:cubicBezTo>
                  <a:cubicBezTo>
                    <a:pt x="116" y="89"/>
                    <a:pt x="109" y="95"/>
                    <a:pt x="102" y="102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45" y="81"/>
                    <a:pt x="39" y="83"/>
                    <a:pt x="36" y="88"/>
                  </a:cubicBezTo>
                  <a:cubicBezTo>
                    <a:pt x="13" y="131"/>
                    <a:pt x="13" y="131"/>
                    <a:pt x="13" y="131"/>
                  </a:cubicBezTo>
                  <a:cubicBezTo>
                    <a:pt x="10" y="136"/>
                    <a:pt x="12" y="143"/>
                    <a:pt x="16" y="146"/>
                  </a:cubicBezTo>
                  <a:cubicBezTo>
                    <a:pt x="61" y="178"/>
                    <a:pt x="61" y="178"/>
                    <a:pt x="61" y="178"/>
                  </a:cubicBezTo>
                  <a:cubicBezTo>
                    <a:pt x="59" y="188"/>
                    <a:pt x="58" y="198"/>
                    <a:pt x="58" y="208"/>
                  </a:cubicBezTo>
                  <a:cubicBezTo>
                    <a:pt x="8" y="230"/>
                    <a:pt x="8" y="230"/>
                    <a:pt x="8" y="230"/>
                  </a:cubicBezTo>
                  <a:cubicBezTo>
                    <a:pt x="3" y="232"/>
                    <a:pt x="0" y="239"/>
                    <a:pt x="2" y="244"/>
                  </a:cubicBezTo>
                  <a:cubicBezTo>
                    <a:pt x="16" y="291"/>
                    <a:pt x="16" y="291"/>
                    <a:pt x="16" y="291"/>
                  </a:cubicBezTo>
                  <a:cubicBezTo>
                    <a:pt x="18" y="296"/>
                    <a:pt x="23" y="300"/>
                    <a:pt x="29" y="299"/>
                  </a:cubicBezTo>
                  <a:cubicBezTo>
                    <a:pt x="83" y="290"/>
                    <a:pt x="83" y="290"/>
                    <a:pt x="83" y="290"/>
                  </a:cubicBezTo>
                  <a:cubicBezTo>
                    <a:pt x="89" y="298"/>
                    <a:pt x="95" y="306"/>
                    <a:pt x="102" y="313"/>
                  </a:cubicBezTo>
                  <a:cubicBezTo>
                    <a:pt x="82" y="364"/>
                    <a:pt x="82" y="364"/>
                    <a:pt x="82" y="364"/>
                  </a:cubicBezTo>
                  <a:cubicBezTo>
                    <a:pt x="80" y="370"/>
                    <a:pt x="83" y="376"/>
                    <a:pt x="88" y="379"/>
                  </a:cubicBezTo>
                  <a:cubicBezTo>
                    <a:pt x="131" y="402"/>
                    <a:pt x="131" y="402"/>
                    <a:pt x="131" y="402"/>
                  </a:cubicBezTo>
                  <a:cubicBezTo>
                    <a:pt x="136" y="404"/>
                    <a:pt x="143" y="403"/>
                    <a:pt x="146" y="398"/>
                  </a:cubicBezTo>
                  <a:cubicBezTo>
                    <a:pt x="178" y="353"/>
                    <a:pt x="178" y="353"/>
                    <a:pt x="178" y="353"/>
                  </a:cubicBezTo>
                  <a:cubicBezTo>
                    <a:pt x="187" y="355"/>
                    <a:pt x="197" y="356"/>
                    <a:pt x="207" y="356"/>
                  </a:cubicBezTo>
                  <a:cubicBezTo>
                    <a:pt x="230" y="407"/>
                    <a:pt x="230" y="407"/>
                    <a:pt x="230" y="407"/>
                  </a:cubicBezTo>
                  <a:cubicBezTo>
                    <a:pt x="232" y="412"/>
                    <a:pt x="238" y="415"/>
                    <a:pt x="244" y="413"/>
                  </a:cubicBezTo>
                  <a:cubicBezTo>
                    <a:pt x="291" y="399"/>
                    <a:pt x="291" y="399"/>
                    <a:pt x="291" y="399"/>
                  </a:cubicBezTo>
                  <a:cubicBezTo>
                    <a:pt x="296" y="397"/>
                    <a:pt x="300" y="391"/>
                    <a:pt x="299" y="386"/>
                  </a:cubicBezTo>
                  <a:cubicBezTo>
                    <a:pt x="290" y="331"/>
                    <a:pt x="290" y="331"/>
                    <a:pt x="290" y="331"/>
                  </a:cubicBezTo>
                  <a:cubicBezTo>
                    <a:pt x="298" y="326"/>
                    <a:pt x="306" y="319"/>
                    <a:pt x="312" y="312"/>
                  </a:cubicBezTo>
                  <a:cubicBezTo>
                    <a:pt x="364" y="332"/>
                    <a:pt x="364" y="332"/>
                    <a:pt x="364" y="332"/>
                  </a:cubicBezTo>
                  <a:cubicBezTo>
                    <a:pt x="369" y="334"/>
                    <a:pt x="376" y="332"/>
                    <a:pt x="378" y="327"/>
                  </a:cubicBezTo>
                  <a:cubicBezTo>
                    <a:pt x="401" y="284"/>
                    <a:pt x="401" y="284"/>
                    <a:pt x="401" y="284"/>
                  </a:cubicBezTo>
                  <a:cubicBezTo>
                    <a:pt x="404" y="279"/>
                    <a:pt x="403" y="272"/>
                    <a:pt x="398" y="269"/>
                  </a:cubicBezTo>
                  <a:cubicBezTo>
                    <a:pt x="353" y="237"/>
                    <a:pt x="353" y="237"/>
                    <a:pt x="353" y="237"/>
                  </a:cubicBezTo>
                  <a:cubicBezTo>
                    <a:pt x="355" y="227"/>
                    <a:pt x="356" y="217"/>
                    <a:pt x="356" y="207"/>
                  </a:cubicBezTo>
                  <a:cubicBezTo>
                    <a:pt x="406" y="185"/>
                    <a:pt x="406" y="185"/>
                    <a:pt x="406" y="185"/>
                  </a:cubicBezTo>
                  <a:cubicBezTo>
                    <a:pt x="411" y="182"/>
                    <a:pt x="414" y="176"/>
                    <a:pt x="413" y="171"/>
                  </a:cubicBezTo>
                  <a:close/>
                  <a:moveTo>
                    <a:pt x="233" y="293"/>
                  </a:moveTo>
                  <a:cubicBezTo>
                    <a:pt x="186" y="307"/>
                    <a:pt x="136" y="280"/>
                    <a:pt x="122" y="233"/>
                  </a:cubicBezTo>
                  <a:cubicBezTo>
                    <a:pt x="108" y="186"/>
                    <a:pt x="134" y="136"/>
                    <a:pt x="181" y="122"/>
                  </a:cubicBezTo>
                  <a:cubicBezTo>
                    <a:pt x="228" y="108"/>
                    <a:pt x="278" y="134"/>
                    <a:pt x="293" y="182"/>
                  </a:cubicBezTo>
                  <a:cubicBezTo>
                    <a:pt x="307" y="229"/>
                    <a:pt x="280" y="278"/>
                    <a:pt x="233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3666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119" t="12116" r="2655" b="3673"/>
          <a:stretch/>
        </p:blipFill>
        <p:spPr>
          <a:xfrm>
            <a:off x="1321764" y="1760230"/>
            <a:ext cx="9930030" cy="5097770"/>
          </a:xfrm>
          <a:prstGeom prst="rect">
            <a:avLst/>
          </a:prstGeom>
        </p:spPr>
      </p:pic>
      <p:sp>
        <p:nvSpPr>
          <p:cNvPr id="17" name="文本框 6"/>
          <p:cNvSpPr txBox="1">
            <a:spLocks noChangeArrowheads="1"/>
          </p:cNvSpPr>
          <p:nvPr/>
        </p:nvSpPr>
        <p:spPr bwMode="auto">
          <a:xfrm>
            <a:off x="4984112" y="875180"/>
            <a:ext cx="217239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>
                <a:latin typeface="+mn-lt"/>
                <a:ea typeface="方正兰亭黑_GBK"/>
              </a:rPr>
              <a:t>TÍNH NĂNG</a:t>
            </a:r>
          </a:p>
        </p:txBody>
      </p:sp>
      <p:grpSp>
        <p:nvGrpSpPr>
          <p:cNvPr id="18" name="组合 40"/>
          <p:cNvGrpSpPr/>
          <p:nvPr/>
        </p:nvGrpSpPr>
        <p:grpSpPr>
          <a:xfrm flipV="1">
            <a:off x="5708452" y="1521180"/>
            <a:ext cx="613336" cy="70019"/>
            <a:chOff x="6435723" y="-1272091"/>
            <a:chExt cx="1793876" cy="204788"/>
          </a:xfrm>
          <a:solidFill>
            <a:srgbClr val="FF0066"/>
          </a:solidFill>
        </p:grpSpPr>
        <p:sp>
          <p:nvSpPr>
            <p:cNvPr id="19" name="椭圆 41"/>
            <p:cNvSpPr/>
            <p:nvPr/>
          </p:nvSpPr>
          <p:spPr>
            <a:xfrm>
              <a:off x="6435723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0" name="椭圆 42"/>
            <p:cNvSpPr/>
            <p:nvPr/>
          </p:nvSpPr>
          <p:spPr>
            <a:xfrm>
              <a:off x="6753541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1" name="椭圆 43"/>
            <p:cNvSpPr/>
            <p:nvPr/>
          </p:nvSpPr>
          <p:spPr>
            <a:xfrm>
              <a:off x="7071359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2" name="椭圆 44"/>
            <p:cNvSpPr/>
            <p:nvPr/>
          </p:nvSpPr>
          <p:spPr>
            <a:xfrm>
              <a:off x="7389177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3" name="椭圆 45"/>
            <p:cNvSpPr/>
            <p:nvPr/>
          </p:nvSpPr>
          <p:spPr>
            <a:xfrm>
              <a:off x="7706995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4" name="椭圆 46"/>
            <p:cNvSpPr/>
            <p:nvPr/>
          </p:nvSpPr>
          <p:spPr>
            <a:xfrm>
              <a:off x="8024811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25" name="椭圆 9"/>
          <p:cNvSpPr/>
          <p:nvPr/>
        </p:nvSpPr>
        <p:spPr>
          <a:xfrm>
            <a:off x="875042" y="608778"/>
            <a:ext cx="1122488" cy="1122488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26" name="Group 213"/>
          <p:cNvGrpSpPr/>
          <p:nvPr/>
        </p:nvGrpSpPr>
        <p:grpSpPr>
          <a:xfrm>
            <a:off x="1059393" y="821805"/>
            <a:ext cx="753785" cy="696433"/>
            <a:chOff x="2900363" y="5486400"/>
            <a:chExt cx="438150" cy="404813"/>
          </a:xfrm>
          <a:solidFill>
            <a:srgbClr val="FF0066"/>
          </a:solidFill>
        </p:grpSpPr>
        <p:sp>
          <p:nvSpPr>
            <p:cNvPr id="27" name="Freeform 203"/>
            <p:cNvSpPr>
              <a:spLocks noEditPoints="1"/>
            </p:cNvSpPr>
            <p:nvPr/>
          </p:nvSpPr>
          <p:spPr bwMode="auto">
            <a:xfrm>
              <a:off x="3151188" y="5486400"/>
              <a:ext cx="187325" cy="195263"/>
            </a:xfrm>
            <a:custGeom>
              <a:avLst/>
              <a:gdLst>
                <a:gd name="T0" fmla="*/ 240 w 245"/>
                <a:gd name="T1" fmla="*/ 155 h 254"/>
                <a:gd name="T2" fmla="*/ 211 w 245"/>
                <a:gd name="T3" fmla="*/ 137 h 254"/>
                <a:gd name="T4" fmla="*/ 211 w 245"/>
                <a:gd name="T5" fmla="*/ 118 h 254"/>
                <a:gd name="T6" fmla="*/ 207 w 245"/>
                <a:gd name="T7" fmla="*/ 100 h 254"/>
                <a:gd name="T8" fmla="*/ 231 w 245"/>
                <a:gd name="T9" fmla="*/ 76 h 254"/>
                <a:gd name="T10" fmla="*/ 232 w 245"/>
                <a:gd name="T11" fmla="*/ 64 h 254"/>
                <a:gd name="T12" fmla="*/ 217 w 245"/>
                <a:gd name="T13" fmla="*/ 43 h 254"/>
                <a:gd name="T14" fmla="*/ 205 w 245"/>
                <a:gd name="T15" fmla="*/ 40 h 254"/>
                <a:gd name="T16" fmla="*/ 175 w 245"/>
                <a:gd name="T17" fmla="*/ 55 h 254"/>
                <a:gd name="T18" fmla="*/ 141 w 245"/>
                <a:gd name="T19" fmla="*/ 40 h 254"/>
                <a:gd name="T20" fmla="*/ 133 w 245"/>
                <a:gd name="T21" fmla="*/ 7 h 254"/>
                <a:gd name="T22" fmla="*/ 123 w 245"/>
                <a:gd name="T23" fmla="*/ 1 h 254"/>
                <a:gd name="T24" fmla="*/ 96 w 245"/>
                <a:gd name="T25" fmla="*/ 3 h 254"/>
                <a:gd name="T26" fmla="*/ 88 w 245"/>
                <a:gd name="T27" fmla="*/ 12 h 254"/>
                <a:gd name="T28" fmla="*/ 86 w 245"/>
                <a:gd name="T29" fmla="*/ 46 h 254"/>
                <a:gd name="T30" fmla="*/ 57 w 245"/>
                <a:gd name="T31" fmla="*/ 68 h 254"/>
                <a:gd name="T32" fmla="*/ 24 w 245"/>
                <a:gd name="T33" fmla="*/ 59 h 254"/>
                <a:gd name="T34" fmla="*/ 13 w 245"/>
                <a:gd name="T35" fmla="*/ 64 h 254"/>
                <a:gd name="T36" fmla="*/ 2 w 245"/>
                <a:gd name="T37" fmla="*/ 88 h 254"/>
                <a:gd name="T38" fmla="*/ 6 w 245"/>
                <a:gd name="T39" fmla="*/ 99 h 254"/>
                <a:gd name="T40" fmla="*/ 34 w 245"/>
                <a:gd name="T41" fmla="*/ 118 h 254"/>
                <a:gd name="T42" fmla="*/ 34 w 245"/>
                <a:gd name="T43" fmla="*/ 136 h 254"/>
                <a:gd name="T44" fmla="*/ 38 w 245"/>
                <a:gd name="T45" fmla="*/ 155 h 254"/>
                <a:gd name="T46" fmla="*/ 14 w 245"/>
                <a:gd name="T47" fmla="*/ 179 h 254"/>
                <a:gd name="T48" fmla="*/ 13 w 245"/>
                <a:gd name="T49" fmla="*/ 190 h 254"/>
                <a:gd name="T50" fmla="*/ 28 w 245"/>
                <a:gd name="T51" fmla="*/ 212 h 254"/>
                <a:gd name="T52" fmla="*/ 40 w 245"/>
                <a:gd name="T53" fmla="*/ 215 h 254"/>
                <a:gd name="T54" fmla="*/ 70 w 245"/>
                <a:gd name="T55" fmla="*/ 199 h 254"/>
                <a:gd name="T56" fmla="*/ 104 w 245"/>
                <a:gd name="T57" fmla="*/ 214 h 254"/>
                <a:gd name="T58" fmla="*/ 113 w 245"/>
                <a:gd name="T59" fmla="*/ 247 h 254"/>
                <a:gd name="T60" fmla="*/ 122 w 245"/>
                <a:gd name="T61" fmla="*/ 254 h 254"/>
                <a:gd name="T62" fmla="*/ 149 w 245"/>
                <a:gd name="T63" fmla="*/ 251 h 254"/>
                <a:gd name="T64" fmla="*/ 157 w 245"/>
                <a:gd name="T65" fmla="*/ 243 h 254"/>
                <a:gd name="T66" fmla="*/ 159 w 245"/>
                <a:gd name="T67" fmla="*/ 209 h 254"/>
                <a:gd name="T68" fmla="*/ 188 w 245"/>
                <a:gd name="T69" fmla="*/ 187 h 254"/>
                <a:gd name="T70" fmla="*/ 221 w 245"/>
                <a:gd name="T71" fmla="*/ 196 h 254"/>
                <a:gd name="T72" fmla="*/ 232 w 245"/>
                <a:gd name="T73" fmla="*/ 191 h 254"/>
                <a:gd name="T74" fmla="*/ 243 w 245"/>
                <a:gd name="T75" fmla="*/ 167 h 254"/>
                <a:gd name="T76" fmla="*/ 240 w 245"/>
                <a:gd name="T77" fmla="*/ 155 h 254"/>
                <a:gd name="T78" fmla="*/ 127 w 245"/>
                <a:gd name="T79" fmla="*/ 174 h 254"/>
                <a:gd name="T80" fmla="*/ 76 w 245"/>
                <a:gd name="T81" fmla="*/ 132 h 254"/>
                <a:gd name="T82" fmla="*/ 118 w 245"/>
                <a:gd name="T83" fmla="*/ 80 h 254"/>
                <a:gd name="T84" fmla="*/ 170 w 245"/>
                <a:gd name="T85" fmla="*/ 123 h 254"/>
                <a:gd name="T86" fmla="*/ 127 w 245"/>
                <a:gd name="T87" fmla="*/ 17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5" h="254">
                  <a:moveTo>
                    <a:pt x="240" y="155"/>
                  </a:moveTo>
                  <a:cubicBezTo>
                    <a:pt x="211" y="137"/>
                    <a:pt x="211" y="137"/>
                    <a:pt x="211" y="137"/>
                  </a:cubicBezTo>
                  <a:cubicBezTo>
                    <a:pt x="212" y="131"/>
                    <a:pt x="212" y="124"/>
                    <a:pt x="211" y="118"/>
                  </a:cubicBezTo>
                  <a:cubicBezTo>
                    <a:pt x="210" y="112"/>
                    <a:pt x="209" y="106"/>
                    <a:pt x="207" y="100"/>
                  </a:cubicBezTo>
                  <a:cubicBezTo>
                    <a:pt x="231" y="76"/>
                    <a:pt x="231" y="76"/>
                    <a:pt x="231" y="76"/>
                  </a:cubicBezTo>
                  <a:cubicBezTo>
                    <a:pt x="234" y="73"/>
                    <a:pt x="235" y="68"/>
                    <a:pt x="232" y="64"/>
                  </a:cubicBezTo>
                  <a:cubicBezTo>
                    <a:pt x="217" y="43"/>
                    <a:pt x="217" y="43"/>
                    <a:pt x="217" y="43"/>
                  </a:cubicBezTo>
                  <a:cubicBezTo>
                    <a:pt x="214" y="39"/>
                    <a:pt x="209" y="38"/>
                    <a:pt x="205" y="40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65" y="48"/>
                    <a:pt x="154" y="43"/>
                    <a:pt x="141" y="40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32" y="3"/>
                    <a:pt x="127" y="0"/>
                    <a:pt x="123" y="1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92" y="4"/>
                    <a:pt x="89" y="8"/>
                    <a:pt x="88" y="12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75" y="51"/>
                    <a:pt x="65" y="59"/>
                    <a:pt x="57" y="68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0" y="58"/>
                    <a:pt x="15" y="60"/>
                    <a:pt x="13" y="64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0" y="92"/>
                    <a:pt x="2" y="97"/>
                    <a:pt x="6" y="99"/>
                  </a:cubicBezTo>
                  <a:cubicBezTo>
                    <a:pt x="34" y="118"/>
                    <a:pt x="34" y="118"/>
                    <a:pt x="34" y="118"/>
                  </a:cubicBezTo>
                  <a:cubicBezTo>
                    <a:pt x="34" y="124"/>
                    <a:pt x="34" y="130"/>
                    <a:pt x="34" y="136"/>
                  </a:cubicBezTo>
                  <a:cubicBezTo>
                    <a:pt x="35" y="143"/>
                    <a:pt x="36" y="149"/>
                    <a:pt x="38" y="155"/>
                  </a:cubicBezTo>
                  <a:cubicBezTo>
                    <a:pt x="14" y="179"/>
                    <a:pt x="14" y="179"/>
                    <a:pt x="14" y="179"/>
                  </a:cubicBezTo>
                  <a:cubicBezTo>
                    <a:pt x="11" y="182"/>
                    <a:pt x="10" y="187"/>
                    <a:pt x="13" y="190"/>
                  </a:cubicBezTo>
                  <a:cubicBezTo>
                    <a:pt x="28" y="212"/>
                    <a:pt x="28" y="212"/>
                    <a:pt x="28" y="212"/>
                  </a:cubicBezTo>
                  <a:cubicBezTo>
                    <a:pt x="31" y="215"/>
                    <a:pt x="36" y="217"/>
                    <a:pt x="40" y="215"/>
                  </a:cubicBezTo>
                  <a:cubicBezTo>
                    <a:pt x="70" y="199"/>
                    <a:pt x="70" y="199"/>
                    <a:pt x="70" y="199"/>
                  </a:cubicBezTo>
                  <a:cubicBezTo>
                    <a:pt x="80" y="206"/>
                    <a:pt x="92" y="212"/>
                    <a:pt x="104" y="214"/>
                  </a:cubicBezTo>
                  <a:cubicBezTo>
                    <a:pt x="113" y="247"/>
                    <a:pt x="113" y="247"/>
                    <a:pt x="113" y="247"/>
                  </a:cubicBezTo>
                  <a:cubicBezTo>
                    <a:pt x="114" y="251"/>
                    <a:pt x="118" y="254"/>
                    <a:pt x="122" y="254"/>
                  </a:cubicBezTo>
                  <a:cubicBezTo>
                    <a:pt x="149" y="251"/>
                    <a:pt x="149" y="251"/>
                    <a:pt x="149" y="251"/>
                  </a:cubicBezTo>
                  <a:cubicBezTo>
                    <a:pt x="153" y="251"/>
                    <a:pt x="157" y="247"/>
                    <a:pt x="157" y="243"/>
                  </a:cubicBezTo>
                  <a:cubicBezTo>
                    <a:pt x="159" y="209"/>
                    <a:pt x="159" y="209"/>
                    <a:pt x="159" y="209"/>
                  </a:cubicBezTo>
                  <a:cubicBezTo>
                    <a:pt x="170" y="203"/>
                    <a:pt x="180" y="196"/>
                    <a:pt x="188" y="187"/>
                  </a:cubicBezTo>
                  <a:cubicBezTo>
                    <a:pt x="221" y="196"/>
                    <a:pt x="221" y="196"/>
                    <a:pt x="221" y="196"/>
                  </a:cubicBezTo>
                  <a:cubicBezTo>
                    <a:pt x="226" y="197"/>
                    <a:pt x="230" y="195"/>
                    <a:pt x="232" y="191"/>
                  </a:cubicBezTo>
                  <a:cubicBezTo>
                    <a:pt x="243" y="167"/>
                    <a:pt x="243" y="167"/>
                    <a:pt x="243" y="167"/>
                  </a:cubicBezTo>
                  <a:cubicBezTo>
                    <a:pt x="245" y="163"/>
                    <a:pt x="243" y="158"/>
                    <a:pt x="240" y="155"/>
                  </a:cubicBezTo>
                  <a:close/>
                  <a:moveTo>
                    <a:pt x="127" y="174"/>
                  </a:moveTo>
                  <a:cubicBezTo>
                    <a:pt x="102" y="177"/>
                    <a:pt x="78" y="158"/>
                    <a:pt x="76" y="132"/>
                  </a:cubicBezTo>
                  <a:cubicBezTo>
                    <a:pt x="73" y="106"/>
                    <a:pt x="92" y="83"/>
                    <a:pt x="118" y="80"/>
                  </a:cubicBezTo>
                  <a:cubicBezTo>
                    <a:pt x="144" y="78"/>
                    <a:pt x="167" y="97"/>
                    <a:pt x="170" y="123"/>
                  </a:cubicBezTo>
                  <a:cubicBezTo>
                    <a:pt x="172" y="148"/>
                    <a:pt x="153" y="172"/>
                    <a:pt x="127" y="1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28" name="Freeform 204"/>
            <p:cNvSpPr>
              <a:spLocks noEditPoints="1"/>
            </p:cNvSpPr>
            <p:nvPr/>
          </p:nvSpPr>
          <p:spPr bwMode="auto">
            <a:xfrm>
              <a:off x="2900363" y="5572125"/>
              <a:ext cx="317500" cy="319088"/>
            </a:xfrm>
            <a:custGeom>
              <a:avLst/>
              <a:gdLst>
                <a:gd name="T0" fmla="*/ 413 w 414"/>
                <a:gd name="T1" fmla="*/ 171 h 415"/>
                <a:gd name="T2" fmla="*/ 398 w 414"/>
                <a:gd name="T3" fmla="*/ 124 h 415"/>
                <a:gd name="T4" fmla="*/ 385 w 414"/>
                <a:gd name="T5" fmla="*/ 116 h 415"/>
                <a:gd name="T6" fmla="*/ 331 w 414"/>
                <a:gd name="T7" fmla="*/ 125 h 415"/>
                <a:gd name="T8" fmla="*/ 312 w 414"/>
                <a:gd name="T9" fmla="*/ 102 h 415"/>
                <a:gd name="T10" fmla="*/ 332 w 414"/>
                <a:gd name="T11" fmla="*/ 51 h 415"/>
                <a:gd name="T12" fmla="*/ 327 w 414"/>
                <a:gd name="T13" fmla="*/ 36 h 415"/>
                <a:gd name="T14" fmla="*/ 283 w 414"/>
                <a:gd name="T15" fmla="*/ 13 h 415"/>
                <a:gd name="T16" fmla="*/ 268 w 414"/>
                <a:gd name="T17" fmla="*/ 17 h 415"/>
                <a:gd name="T18" fmla="*/ 236 w 414"/>
                <a:gd name="T19" fmla="*/ 62 h 415"/>
                <a:gd name="T20" fmla="*/ 207 w 414"/>
                <a:gd name="T21" fmla="*/ 59 h 415"/>
                <a:gd name="T22" fmla="*/ 184 w 414"/>
                <a:gd name="T23" fmla="*/ 8 h 415"/>
                <a:gd name="T24" fmla="*/ 171 w 414"/>
                <a:gd name="T25" fmla="*/ 2 h 415"/>
                <a:gd name="T26" fmla="*/ 124 w 414"/>
                <a:gd name="T27" fmla="*/ 16 h 415"/>
                <a:gd name="T28" fmla="*/ 116 w 414"/>
                <a:gd name="T29" fmla="*/ 29 h 415"/>
                <a:gd name="T30" fmla="*/ 125 w 414"/>
                <a:gd name="T31" fmla="*/ 84 h 415"/>
                <a:gd name="T32" fmla="*/ 102 w 414"/>
                <a:gd name="T33" fmla="*/ 102 h 415"/>
                <a:gd name="T34" fmla="*/ 50 w 414"/>
                <a:gd name="T35" fmla="*/ 83 h 415"/>
                <a:gd name="T36" fmla="*/ 36 w 414"/>
                <a:gd name="T37" fmla="*/ 88 h 415"/>
                <a:gd name="T38" fmla="*/ 13 w 414"/>
                <a:gd name="T39" fmla="*/ 131 h 415"/>
                <a:gd name="T40" fmla="*/ 16 w 414"/>
                <a:gd name="T41" fmla="*/ 146 h 415"/>
                <a:gd name="T42" fmla="*/ 61 w 414"/>
                <a:gd name="T43" fmla="*/ 178 h 415"/>
                <a:gd name="T44" fmla="*/ 58 w 414"/>
                <a:gd name="T45" fmla="*/ 208 h 415"/>
                <a:gd name="T46" fmla="*/ 8 w 414"/>
                <a:gd name="T47" fmla="*/ 230 h 415"/>
                <a:gd name="T48" fmla="*/ 2 w 414"/>
                <a:gd name="T49" fmla="*/ 244 h 415"/>
                <a:gd name="T50" fmla="*/ 16 w 414"/>
                <a:gd name="T51" fmla="*/ 291 h 415"/>
                <a:gd name="T52" fmla="*/ 29 w 414"/>
                <a:gd name="T53" fmla="*/ 299 h 415"/>
                <a:gd name="T54" fmla="*/ 83 w 414"/>
                <a:gd name="T55" fmla="*/ 290 h 415"/>
                <a:gd name="T56" fmla="*/ 102 w 414"/>
                <a:gd name="T57" fmla="*/ 313 h 415"/>
                <a:gd name="T58" fmla="*/ 82 w 414"/>
                <a:gd name="T59" fmla="*/ 364 h 415"/>
                <a:gd name="T60" fmla="*/ 88 w 414"/>
                <a:gd name="T61" fmla="*/ 379 h 415"/>
                <a:gd name="T62" fmla="*/ 131 w 414"/>
                <a:gd name="T63" fmla="*/ 402 h 415"/>
                <a:gd name="T64" fmla="*/ 146 w 414"/>
                <a:gd name="T65" fmla="*/ 398 h 415"/>
                <a:gd name="T66" fmla="*/ 178 w 414"/>
                <a:gd name="T67" fmla="*/ 353 h 415"/>
                <a:gd name="T68" fmla="*/ 207 w 414"/>
                <a:gd name="T69" fmla="*/ 356 h 415"/>
                <a:gd name="T70" fmla="*/ 230 w 414"/>
                <a:gd name="T71" fmla="*/ 407 h 415"/>
                <a:gd name="T72" fmla="*/ 244 w 414"/>
                <a:gd name="T73" fmla="*/ 413 h 415"/>
                <a:gd name="T74" fmla="*/ 291 w 414"/>
                <a:gd name="T75" fmla="*/ 399 h 415"/>
                <a:gd name="T76" fmla="*/ 299 w 414"/>
                <a:gd name="T77" fmla="*/ 386 h 415"/>
                <a:gd name="T78" fmla="*/ 290 w 414"/>
                <a:gd name="T79" fmla="*/ 331 h 415"/>
                <a:gd name="T80" fmla="*/ 312 w 414"/>
                <a:gd name="T81" fmla="*/ 312 h 415"/>
                <a:gd name="T82" fmla="*/ 364 w 414"/>
                <a:gd name="T83" fmla="*/ 332 h 415"/>
                <a:gd name="T84" fmla="*/ 378 w 414"/>
                <a:gd name="T85" fmla="*/ 327 h 415"/>
                <a:gd name="T86" fmla="*/ 401 w 414"/>
                <a:gd name="T87" fmla="*/ 284 h 415"/>
                <a:gd name="T88" fmla="*/ 398 w 414"/>
                <a:gd name="T89" fmla="*/ 269 h 415"/>
                <a:gd name="T90" fmla="*/ 353 w 414"/>
                <a:gd name="T91" fmla="*/ 237 h 415"/>
                <a:gd name="T92" fmla="*/ 356 w 414"/>
                <a:gd name="T93" fmla="*/ 207 h 415"/>
                <a:gd name="T94" fmla="*/ 406 w 414"/>
                <a:gd name="T95" fmla="*/ 185 h 415"/>
                <a:gd name="T96" fmla="*/ 413 w 414"/>
                <a:gd name="T97" fmla="*/ 171 h 415"/>
                <a:gd name="T98" fmla="*/ 233 w 414"/>
                <a:gd name="T99" fmla="*/ 293 h 415"/>
                <a:gd name="T100" fmla="*/ 122 w 414"/>
                <a:gd name="T101" fmla="*/ 233 h 415"/>
                <a:gd name="T102" fmla="*/ 181 w 414"/>
                <a:gd name="T103" fmla="*/ 122 h 415"/>
                <a:gd name="T104" fmla="*/ 293 w 414"/>
                <a:gd name="T105" fmla="*/ 182 h 415"/>
                <a:gd name="T106" fmla="*/ 233 w 414"/>
                <a:gd name="T107" fmla="*/ 293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14" h="415">
                  <a:moveTo>
                    <a:pt x="413" y="171"/>
                  </a:moveTo>
                  <a:cubicBezTo>
                    <a:pt x="398" y="124"/>
                    <a:pt x="398" y="124"/>
                    <a:pt x="398" y="124"/>
                  </a:cubicBezTo>
                  <a:cubicBezTo>
                    <a:pt x="397" y="119"/>
                    <a:pt x="391" y="115"/>
                    <a:pt x="385" y="116"/>
                  </a:cubicBezTo>
                  <a:cubicBezTo>
                    <a:pt x="331" y="125"/>
                    <a:pt x="331" y="125"/>
                    <a:pt x="331" y="125"/>
                  </a:cubicBezTo>
                  <a:cubicBezTo>
                    <a:pt x="325" y="117"/>
                    <a:pt x="319" y="109"/>
                    <a:pt x="312" y="102"/>
                  </a:cubicBezTo>
                  <a:cubicBezTo>
                    <a:pt x="332" y="51"/>
                    <a:pt x="332" y="51"/>
                    <a:pt x="332" y="51"/>
                  </a:cubicBezTo>
                  <a:cubicBezTo>
                    <a:pt x="334" y="45"/>
                    <a:pt x="332" y="39"/>
                    <a:pt x="327" y="36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78" y="10"/>
                    <a:pt x="272" y="12"/>
                    <a:pt x="268" y="17"/>
                  </a:cubicBezTo>
                  <a:cubicBezTo>
                    <a:pt x="236" y="62"/>
                    <a:pt x="236" y="62"/>
                    <a:pt x="236" y="62"/>
                  </a:cubicBezTo>
                  <a:cubicBezTo>
                    <a:pt x="227" y="60"/>
                    <a:pt x="217" y="59"/>
                    <a:pt x="207" y="59"/>
                  </a:cubicBezTo>
                  <a:cubicBezTo>
                    <a:pt x="184" y="8"/>
                    <a:pt x="184" y="8"/>
                    <a:pt x="184" y="8"/>
                  </a:cubicBezTo>
                  <a:cubicBezTo>
                    <a:pt x="182" y="3"/>
                    <a:pt x="176" y="0"/>
                    <a:pt x="171" y="2"/>
                  </a:cubicBezTo>
                  <a:cubicBezTo>
                    <a:pt x="124" y="16"/>
                    <a:pt x="124" y="16"/>
                    <a:pt x="124" y="16"/>
                  </a:cubicBezTo>
                  <a:cubicBezTo>
                    <a:pt x="118" y="18"/>
                    <a:pt x="115" y="24"/>
                    <a:pt x="116" y="29"/>
                  </a:cubicBezTo>
                  <a:cubicBezTo>
                    <a:pt x="125" y="84"/>
                    <a:pt x="125" y="84"/>
                    <a:pt x="125" y="84"/>
                  </a:cubicBezTo>
                  <a:cubicBezTo>
                    <a:pt x="116" y="89"/>
                    <a:pt x="109" y="95"/>
                    <a:pt x="102" y="102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45" y="81"/>
                    <a:pt x="39" y="83"/>
                    <a:pt x="36" y="88"/>
                  </a:cubicBezTo>
                  <a:cubicBezTo>
                    <a:pt x="13" y="131"/>
                    <a:pt x="13" y="131"/>
                    <a:pt x="13" y="131"/>
                  </a:cubicBezTo>
                  <a:cubicBezTo>
                    <a:pt x="10" y="136"/>
                    <a:pt x="12" y="143"/>
                    <a:pt x="16" y="146"/>
                  </a:cubicBezTo>
                  <a:cubicBezTo>
                    <a:pt x="61" y="178"/>
                    <a:pt x="61" y="178"/>
                    <a:pt x="61" y="178"/>
                  </a:cubicBezTo>
                  <a:cubicBezTo>
                    <a:pt x="59" y="188"/>
                    <a:pt x="58" y="198"/>
                    <a:pt x="58" y="208"/>
                  </a:cubicBezTo>
                  <a:cubicBezTo>
                    <a:pt x="8" y="230"/>
                    <a:pt x="8" y="230"/>
                    <a:pt x="8" y="230"/>
                  </a:cubicBezTo>
                  <a:cubicBezTo>
                    <a:pt x="3" y="232"/>
                    <a:pt x="0" y="239"/>
                    <a:pt x="2" y="244"/>
                  </a:cubicBezTo>
                  <a:cubicBezTo>
                    <a:pt x="16" y="291"/>
                    <a:pt x="16" y="291"/>
                    <a:pt x="16" y="291"/>
                  </a:cubicBezTo>
                  <a:cubicBezTo>
                    <a:pt x="18" y="296"/>
                    <a:pt x="23" y="300"/>
                    <a:pt x="29" y="299"/>
                  </a:cubicBezTo>
                  <a:cubicBezTo>
                    <a:pt x="83" y="290"/>
                    <a:pt x="83" y="290"/>
                    <a:pt x="83" y="290"/>
                  </a:cubicBezTo>
                  <a:cubicBezTo>
                    <a:pt x="89" y="298"/>
                    <a:pt x="95" y="306"/>
                    <a:pt x="102" y="313"/>
                  </a:cubicBezTo>
                  <a:cubicBezTo>
                    <a:pt x="82" y="364"/>
                    <a:pt x="82" y="364"/>
                    <a:pt x="82" y="364"/>
                  </a:cubicBezTo>
                  <a:cubicBezTo>
                    <a:pt x="80" y="370"/>
                    <a:pt x="83" y="376"/>
                    <a:pt x="88" y="379"/>
                  </a:cubicBezTo>
                  <a:cubicBezTo>
                    <a:pt x="131" y="402"/>
                    <a:pt x="131" y="402"/>
                    <a:pt x="131" y="402"/>
                  </a:cubicBezTo>
                  <a:cubicBezTo>
                    <a:pt x="136" y="404"/>
                    <a:pt x="143" y="403"/>
                    <a:pt x="146" y="398"/>
                  </a:cubicBezTo>
                  <a:cubicBezTo>
                    <a:pt x="178" y="353"/>
                    <a:pt x="178" y="353"/>
                    <a:pt x="178" y="353"/>
                  </a:cubicBezTo>
                  <a:cubicBezTo>
                    <a:pt x="187" y="355"/>
                    <a:pt x="197" y="356"/>
                    <a:pt x="207" y="356"/>
                  </a:cubicBezTo>
                  <a:cubicBezTo>
                    <a:pt x="230" y="407"/>
                    <a:pt x="230" y="407"/>
                    <a:pt x="230" y="407"/>
                  </a:cubicBezTo>
                  <a:cubicBezTo>
                    <a:pt x="232" y="412"/>
                    <a:pt x="238" y="415"/>
                    <a:pt x="244" y="413"/>
                  </a:cubicBezTo>
                  <a:cubicBezTo>
                    <a:pt x="291" y="399"/>
                    <a:pt x="291" y="399"/>
                    <a:pt x="291" y="399"/>
                  </a:cubicBezTo>
                  <a:cubicBezTo>
                    <a:pt x="296" y="397"/>
                    <a:pt x="300" y="391"/>
                    <a:pt x="299" y="386"/>
                  </a:cubicBezTo>
                  <a:cubicBezTo>
                    <a:pt x="290" y="331"/>
                    <a:pt x="290" y="331"/>
                    <a:pt x="290" y="331"/>
                  </a:cubicBezTo>
                  <a:cubicBezTo>
                    <a:pt x="298" y="326"/>
                    <a:pt x="306" y="319"/>
                    <a:pt x="312" y="312"/>
                  </a:cubicBezTo>
                  <a:cubicBezTo>
                    <a:pt x="364" y="332"/>
                    <a:pt x="364" y="332"/>
                    <a:pt x="364" y="332"/>
                  </a:cubicBezTo>
                  <a:cubicBezTo>
                    <a:pt x="369" y="334"/>
                    <a:pt x="376" y="332"/>
                    <a:pt x="378" y="327"/>
                  </a:cubicBezTo>
                  <a:cubicBezTo>
                    <a:pt x="401" y="284"/>
                    <a:pt x="401" y="284"/>
                    <a:pt x="401" y="284"/>
                  </a:cubicBezTo>
                  <a:cubicBezTo>
                    <a:pt x="404" y="279"/>
                    <a:pt x="403" y="272"/>
                    <a:pt x="398" y="269"/>
                  </a:cubicBezTo>
                  <a:cubicBezTo>
                    <a:pt x="353" y="237"/>
                    <a:pt x="353" y="237"/>
                    <a:pt x="353" y="237"/>
                  </a:cubicBezTo>
                  <a:cubicBezTo>
                    <a:pt x="355" y="227"/>
                    <a:pt x="356" y="217"/>
                    <a:pt x="356" y="207"/>
                  </a:cubicBezTo>
                  <a:cubicBezTo>
                    <a:pt x="406" y="185"/>
                    <a:pt x="406" y="185"/>
                    <a:pt x="406" y="185"/>
                  </a:cubicBezTo>
                  <a:cubicBezTo>
                    <a:pt x="411" y="182"/>
                    <a:pt x="414" y="176"/>
                    <a:pt x="413" y="171"/>
                  </a:cubicBezTo>
                  <a:close/>
                  <a:moveTo>
                    <a:pt x="233" y="293"/>
                  </a:moveTo>
                  <a:cubicBezTo>
                    <a:pt x="186" y="307"/>
                    <a:pt x="136" y="280"/>
                    <a:pt x="122" y="233"/>
                  </a:cubicBezTo>
                  <a:cubicBezTo>
                    <a:pt x="108" y="186"/>
                    <a:pt x="134" y="136"/>
                    <a:pt x="181" y="122"/>
                  </a:cubicBezTo>
                  <a:cubicBezTo>
                    <a:pt x="228" y="108"/>
                    <a:pt x="278" y="134"/>
                    <a:pt x="293" y="182"/>
                  </a:cubicBezTo>
                  <a:cubicBezTo>
                    <a:pt x="307" y="229"/>
                    <a:pt x="280" y="278"/>
                    <a:pt x="233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5296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2480" t="37052" r="39236" b="35820"/>
          <a:stretch/>
        </p:blipFill>
        <p:spPr>
          <a:xfrm>
            <a:off x="4400074" y="2228571"/>
            <a:ext cx="3121428" cy="260390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0685" t="37039" r="38033" b="22844"/>
          <a:stretch/>
        </p:blipFill>
        <p:spPr>
          <a:xfrm>
            <a:off x="8716394" y="2228571"/>
            <a:ext cx="2456901" cy="260390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42268" t="36897" r="37998" b="22752"/>
          <a:stretch/>
        </p:blipFill>
        <p:spPr>
          <a:xfrm>
            <a:off x="940105" y="2228571"/>
            <a:ext cx="2265077" cy="260390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9" name="文本框 6"/>
          <p:cNvSpPr txBox="1">
            <a:spLocks noChangeArrowheads="1"/>
          </p:cNvSpPr>
          <p:nvPr/>
        </p:nvSpPr>
        <p:spPr bwMode="auto">
          <a:xfrm>
            <a:off x="4984112" y="875180"/>
            <a:ext cx="217239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>
                <a:latin typeface="+mn-lt"/>
                <a:ea typeface="方正兰亭黑_GBK"/>
              </a:rPr>
              <a:t>TÍNH NĂNG</a:t>
            </a:r>
          </a:p>
        </p:txBody>
      </p:sp>
      <p:grpSp>
        <p:nvGrpSpPr>
          <p:cNvPr id="20" name="组合 40"/>
          <p:cNvGrpSpPr/>
          <p:nvPr/>
        </p:nvGrpSpPr>
        <p:grpSpPr>
          <a:xfrm flipV="1">
            <a:off x="5708452" y="1521180"/>
            <a:ext cx="613336" cy="70019"/>
            <a:chOff x="6435723" y="-1272091"/>
            <a:chExt cx="1793876" cy="204788"/>
          </a:xfrm>
          <a:solidFill>
            <a:srgbClr val="FF0066"/>
          </a:solidFill>
        </p:grpSpPr>
        <p:sp>
          <p:nvSpPr>
            <p:cNvPr id="21" name="椭圆 41"/>
            <p:cNvSpPr/>
            <p:nvPr/>
          </p:nvSpPr>
          <p:spPr>
            <a:xfrm>
              <a:off x="6435723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2" name="椭圆 42"/>
            <p:cNvSpPr/>
            <p:nvPr/>
          </p:nvSpPr>
          <p:spPr>
            <a:xfrm>
              <a:off x="6753541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3" name="椭圆 43"/>
            <p:cNvSpPr/>
            <p:nvPr/>
          </p:nvSpPr>
          <p:spPr>
            <a:xfrm>
              <a:off x="7071359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4" name="椭圆 44"/>
            <p:cNvSpPr/>
            <p:nvPr/>
          </p:nvSpPr>
          <p:spPr>
            <a:xfrm>
              <a:off x="7389177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5" name="椭圆 45"/>
            <p:cNvSpPr/>
            <p:nvPr/>
          </p:nvSpPr>
          <p:spPr>
            <a:xfrm>
              <a:off x="7706995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6" name="椭圆 46"/>
            <p:cNvSpPr/>
            <p:nvPr/>
          </p:nvSpPr>
          <p:spPr>
            <a:xfrm>
              <a:off x="8024811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27" name="椭圆 9"/>
          <p:cNvSpPr/>
          <p:nvPr/>
        </p:nvSpPr>
        <p:spPr>
          <a:xfrm>
            <a:off x="875042" y="608778"/>
            <a:ext cx="1122488" cy="1122488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28" name="Group 213"/>
          <p:cNvGrpSpPr/>
          <p:nvPr/>
        </p:nvGrpSpPr>
        <p:grpSpPr>
          <a:xfrm>
            <a:off x="1059393" y="821805"/>
            <a:ext cx="753785" cy="696433"/>
            <a:chOff x="2900363" y="5486400"/>
            <a:chExt cx="438150" cy="404813"/>
          </a:xfrm>
          <a:solidFill>
            <a:srgbClr val="FF0066"/>
          </a:solidFill>
        </p:grpSpPr>
        <p:sp>
          <p:nvSpPr>
            <p:cNvPr id="29" name="Freeform 203"/>
            <p:cNvSpPr>
              <a:spLocks noEditPoints="1"/>
            </p:cNvSpPr>
            <p:nvPr/>
          </p:nvSpPr>
          <p:spPr bwMode="auto">
            <a:xfrm>
              <a:off x="3151188" y="5486400"/>
              <a:ext cx="187325" cy="195263"/>
            </a:xfrm>
            <a:custGeom>
              <a:avLst/>
              <a:gdLst>
                <a:gd name="T0" fmla="*/ 240 w 245"/>
                <a:gd name="T1" fmla="*/ 155 h 254"/>
                <a:gd name="T2" fmla="*/ 211 w 245"/>
                <a:gd name="T3" fmla="*/ 137 h 254"/>
                <a:gd name="T4" fmla="*/ 211 w 245"/>
                <a:gd name="T5" fmla="*/ 118 h 254"/>
                <a:gd name="T6" fmla="*/ 207 w 245"/>
                <a:gd name="T7" fmla="*/ 100 h 254"/>
                <a:gd name="T8" fmla="*/ 231 w 245"/>
                <a:gd name="T9" fmla="*/ 76 h 254"/>
                <a:gd name="T10" fmla="*/ 232 w 245"/>
                <a:gd name="T11" fmla="*/ 64 h 254"/>
                <a:gd name="T12" fmla="*/ 217 w 245"/>
                <a:gd name="T13" fmla="*/ 43 h 254"/>
                <a:gd name="T14" fmla="*/ 205 w 245"/>
                <a:gd name="T15" fmla="*/ 40 h 254"/>
                <a:gd name="T16" fmla="*/ 175 w 245"/>
                <a:gd name="T17" fmla="*/ 55 h 254"/>
                <a:gd name="T18" fmla="*/ 141 w 245"/>
                <a:gd name="T19" fmla="*/ 40 h 254"/>
                <a:gd name="T20" fmla="*/ 133 w 245"/>
                <a:gd name="T21" fmla="*/ 7 h 254"/>
                <a:gd name="T22" fmla="*/ 123 w 245"/>
                <a:gd name="T23" fmla="*/ 1 h 254"/>
                <a:gd name="T24" fmla="*/ 96 w 245"/>
                <a:gd name="T25" fmla="*/ 3 h 254"/>
                <a:gd name="T26" fmla="*/ 88 w 245"/>
                <a:gd name="T27" fmla="*/ 12 h 254"/>
                <a:gd name="T28" fmla="*/ 86 w 245"/>
                <a:gd name="T29" fmla="*/ 46 h 254"/>
                <a:gd name="T30" fmla="*/ 57 w 245"/>
                <a:gd name="T31" fmla="*/ 68 h 254"/>
                <a:gd name="T32" fmla="*/ 24 w 245"/>
                <a:gd name="T33" fmla="*/ 59 h 254"/>
                <a:gd name="T34" fmla="*/ 13 w 245"/>
                <a:gd name="T35" fmla="*/ 64 h 254"/>
                <a:gd name="T36" fmla="*/ 2 w 245"/>
                <a:gd name="T37" fmla="*/ 88 h 254"/>
                <a:gd name="T38" fmla="*/ 6 w 245"/>
                <a:gd name="T39" fmla="*/ 99 h 254"/>
                <a:gd name="T40" fmla="*/ 34 w 245"/>
                <a:gd name="T41" fmla="*/ 118 h 254"/>
                <a:gd name="T42" fmla="*/ 34 w 245"/>
                <a:gd name="T43" fmla="*/ 136 h 254"/>
                <a:gd name="T44" fmla="*/ 38 w 245"/>
                <a:gd name="T45" fmla="*/ 155 h 254"/>
                <a:gd name="T46" fmla="*/ 14 w 245"/>
                <a:gd name="T47" fmla="*/ 179 h 254"/>
                <a:gd name="T48" fmla="*/ 13 w 245"/>
                <a:gd name="T49" fmla="*/ 190 h 254"/>
                <a:gd name="T50" fmla="*/ 28 w 245"/>
                <a:gd name="T51" fmla="*/ 212 h 254"/>
                <a:gd name="T52" fmla="*/ 40 w 245"/>
                <a:gd name="T53" fmla="*/ 215 h 254"/>
                <a:gd name="T54" fmla="*/ 70 w 245"/>
                <a:gd name="T55" fmla="*/ 199 h 254"/>
                <a:gd name="T56" fmla="*/ 104 w 245"/>
                <a:gd name="T57" fmla="*/ 214 h 254"/>
                <a:gd name="T58" fmla="*/ 113 w 245"/>
                <a:gd name="T59" fmla="*/ 247 h 254"/>
                <a:gd name="T60" fmla="*/ 122 w 245"/>
                <a:gd name="T61" fmla="*/ 254 h 254"/>
                <a:gd name="T62" fmla="*/ 149 w 245"/>
                <a:gd name="T63" fmla="*/ 251 h 254"/>
                <a:gd name="T64" fmla="*/ 157 w 245"/>
                <a:gd name="T65" fmla="*/ 243 h 254"/>
                <a:gd name="T66" fmla="*/ 159 w 245"/>
                <a:gd name="T67" fmla="*/ 209 h 254"/>
                <a:gd name="T68" fmla="*/ 188 w 245"/>
                <a:gd name="T69" fmla="*/ 187 h 254"/>
                <a:gd name="T70" fmla="*/ 221 w 245"/>
                <a:gd name="T71" fmla="*/ 196 h 254"/>
                <a:gd name="T72" fmla="*/ 232 w 245"/>
                <a:gd name="T73" fmla="*/ 191 h 254"/>
                <a:gd name="T74" fmla="*/ 243 w 245"/>
                <a:gd name="T75" fmla="*/ 167 h 254"/>
                <a:gd name="T76" fmla="*/ 240 w 245"/>
                <a:gd name="T77" fmla="*/ 155 h 254"/>
                <a:gd name="T78" fmla="*/ 127 w 245"/>
                <a:gd name="T79" fmla="*/ 174 h 254"/>
                <a:gd name="T80" fmla="*/ 76 w 245"/>
                <a:gd name="T81" fmla="*/ 132 h 254"/>
                <a:gd name="T82" fmla="*/ 118 w 245"/>
                <a:gd name="T83" fmla="*/ 80 h 254"/>
                <a:gd name="T84" fmla="*/ 170 w 245"/>
                <a:gd name="T85" fmla="*/ 123 h 254"/>
                <a:gd name="T86" fmla="*/ 127 w 245"/>
                <a:gd name="T87" fmla="*/ 17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5" h="254">
                  <a:moveTo>
                    <a:pt x="240" y="155"/>
                  </a:moveTo>
                  <a:cubicBezTo>
                    <a:pt x="211" y="137"/>
                    <a:pt x="211" y="137"/>
                    <a:pt x="211" y="137"/>
                  </a:cubicBezTo>
                  <a:cubicBezTo>
                    <a:pt x="212" y="131"/>
                    <a:pt x="212" y="124"/>
                    <a:pt x="211" y="118"/>
                  </a:cubicBezTo>
                  <a:cubicBezTo>
                    <a:pt x="210" y="112"/>
                    <a:pt x="209" y="106"/>
                    <a:pt x="207" y="100"/>
                  </a:cubicBezTo>
                  <a:cubicBezTo>
                    <a:pt x="231" y="76"/>
                    <a:pt x="231" y="76"/>
                    <a:pt x="231" y="76"/>
                  </a:cubicBezTo>
                  <a:cubicBezTo>
                    <a:pt x="234" y="73"/>
                    <a:pt x="235" y="68"/>
                    <a:pt x="232" y="64"/>
                  </a:cubicBezTo>
                  <a:cubicBezTo>
                    <a:pt x="217" y="43"/>
                    <a:pt x="217" y="43"/>
                    <a:pt x="217" y="43"/>
                  </a:cubicBezTo>
                  <a:cubicBezTo>
                    <a:pt x="214" y="39"/>
                    <a:pt x="209" y="38"/>
                    <a:pt x="205" y="40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65" y="48"/>
                    <a:pt x="154" y="43"/>
                    <a:pt x="141" y="40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32" y="3"/>
                    <a:pt x="127" y="0"/>
                    <a:pt x="123" y="1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92" y="4"/>
                    <a:pt x="89" y="8"/>
                    <a:pt x="88" y="12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75" y="51"/>
                    <a:pt x="65" y="59"/>
                    <a:pt x="57" y="68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0" y="58"/>
                    <a:pt x="15" y="60"/>
                    <a:pt x="13" y="64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0" y="92"/>
                    <a:pt x="2" y="97"/>
                    <a:pt x="6" y="99"/>
                  </a:cubicBezTo>
                  <a:cubicBezTo>
                    <a:pt x="34" y="118"/>
                    <a:pt x="34" y="118"/>
                    <a:pt x="34" y="118"/>
                  </a:cubicBezTo>
                  <a:cubicBezTo>
                    <a:pt x="34" y="124"/>
                    <a:pt x="34" y="130"/>
                    <a:pt x="34" y="136"/>
                  </a:cubicBezTo>
                  <a:cubicBezTo>
                    <a:pt x="35" y="143"/>
                    <a:pt x="36" y="149"/>
                    <a:pt x="38" y="155"/>
                  </a:cubicBezTo>
                  <a:cubicBezTo>
                    <a:pt x="14" y="179"/>
                    <a:pt x="14" y="179"/>
                    <a:pt x="14" y="179"/>
                  </a:cubicBezTo>
                  <a:cubicBezTo>
                    <a:pt x="11" y="182"/>
                    <a:pt x="10" y="187"/>
                    <a:pt x="13" y="190"/>
                  </a:cubicBezTo>
                  <a:cubicBezTo>
                    <a:pt x="28" y="212"/>
                    <a:pt x="28" y="212"/>
                    <a:pt x="28" y="212"/>
                  </a:cubicBezTo>
                  <a:cubicBezTo>
                    <a:pt x="31" y="215"/>
                    <a:pt x="36" y="217"/>
                    <a:pt x="40" y="215"/>
                  </a:cubicBezTo>
                  <a:cubicBezTo>
                    <a:pt x="70" y="199"/>
                    <a:pt x="70" y="199"/>
                    <a:pt x="70" y="199"/>
                  </a:cubicBezTo>
                  <a:cubicBezTo>
                    <a:pt x="80" y="206"/>
                    <a:pt x="92" y="212"/>
                    <a:pt x="104" y="214"/>
                  </a:cubicBezTo>
                  <a:cubicBezTo>
                    <a:pt x="113" y="247"/>
                    <a:pt x="113" y="247"/>
                    <a:pt x="113" y="247"/>
                  </a:cubicBezTo>
                  <a:cubicBezTo>
                    <a:pt x="114" y="251"/>
                    <a:pt x="118" y="254"/>
                    <a:pt x="122" y="254"/>
                  </a:cubicBezTo>
                  <a:cubicBezTo>
                    <a:pt x="149" y="251"/>
                    <a:pt x="149" y="251"/>
                    <a:pt x="149" y="251"/>
                  </a:cubicBezTo>
                  <a:cubicBezTo>
                    <a:pt x="153" y="251"/>
                    <a:pt x="157" y="247"/>
                    <a:pt x="157" y="243"/>
                  </a:cubicBezTo>
                  <a:cubicBezTo>
                    <a:pt x="159" y="209"/>
                    <a:pt x="159" y="209"/>
                    <a:pt x="159" y="209"/>
                  </a:cubicBezTo>
                  <a:cubicBezTo>
                    <a:pt x="170" y="203"/>
                    <a:pt x="180" y="196"/>
                    <a:pt x="188" y="187"/>
                  </a:cubicBezTo>
                  <a:cubicBezTo>
                    <a:pt x="221" y="196"/>
                    <a:pt x="221" y="196"/>
                    <a:pt x="221" y="196"/>
                  </a:cubicBezTo>
                  <a:cubicBezTo>
                    <a:pt x="226" y="197"/>
                    <a:pt x="230" y="195"/>
                    <a:pt x="232" y="191"/>
                  </a:cubicBezTo>
                  <a:cubicBezTo>
                    <a:pt x="243" y="167"/>
                    <a:pt x="243" y="167"/>
                    <a:pt x="243" y="167"/>
                  </a:cubicBezTo>
                  <a:cubicBezTo>
                    <a:pt x="245" y="163"/>
                    <a:pt x="243" y="158"/>
                    <a:pt x="240" y="155"/>
                  </a:cubicBezTo>
                  <a:close/>
                  <a:moveTo>
                    <a:pt x="127" y="174"/>
                  </a:moveTo>
                  <a:cubicBezTo>
                    <a:pt x="102" y="177"/>
                    <a:pt x="78" y="158"/>
                    <a:pt x="76" y="132"/>
                  </a:cubicBezTo>
                  <a:cubicBezTo>
                    <a:pt x="73" y="106"/>
                    <a:pt x="92" y="83"/>
                    <a:pt x="118" y="80"/>
                  </a:cubicBezTo>
                  <a:cubicBezTo>
                    <a:pt x="144" y="78"/>
                    <a:pt x="167" y="97"/>
                    <a:pt x="170" y="123"/>
                  </a:cubicBezTo>
                  <a:cubicBezTo>
                    <a:pt x="172" y="148"/>
                    <a:pt x="153" y="172"/>
                    <a:pt x="127" y="1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30" name="Freeform 204"/>
            <p:cNvSpPr>
              <a:spLocks noEditPoints="1"/>
            </p:cNvSpPr>
            <p:nvPr/>
          </p:nvSpPr>
          <p:spPr bwMode="auto">
            <a:xfrm>
              <a:off x="2900363" y="5572125"/>
              <a:ext cx="317500" cy="319088"/>
            </a:xfrm>
            <a:custGeom>
              <a:avLst/>
              <a:gdLst>
                <a:gd name="T0" fmla="*/ 413 w 414"/>
                <a:gd name="T1" fmla="*/ 171 h 415"/>
                <a:gd name="T2" fmla="*/ 398 w 414"/>
                <a:gd name="T3" fmla="*/ 124 h 415"/>
                <a:gd name="T4" fmla="*/ 385 w 414"/>
                <a:gd name="T5" fmla="*/ 116 h 415"/>
                <a:gd name="T6" fmla="*/ 331 w 414"/>
                <a:gd name="T7" fmla="*/ 125 h 415"/>
                <a:gd name="T8" fmla="*/ 312 w 414"/>
                <a:gd name="T9" fmla="*/ 102 h 415"/>
                <a:gd name="T10" fmla="*/ 332 w 414"/>
                <a:gd name="T11" fmla="*/ 51 h 415"/>
                <a:gd name="T12" fmla="*/ 327 w 414"/>
                <a:gd name="T13" fmla="*/ 36 h 415"/>
                <a:gd name="T14" fmla="*/ 283 w 414"/>
                <a:gd name="T15" fmla="*/ 13 h 415"/>
                <a:gd name="T16" fmla="*/ 268 w 414"/>
                <a:gd name="T17" fmla="*/ 17 h 415"/>
                <a:gd name="T18" fmla="*/ 236 w 414"/>
                <a:gd name="T19" fmla="*/ 62 h 415"/>
                <a:gd name="T20" fmla="*/ 207 w 414"/>
                <a:gd name="T21" fmla="*/ 59 h 415"/>
                <a:gd name="T22" fmla="*/ 184 w 414"/>
                <a:gd name="T23" fmla="*/ 8 h 415"/>
                <a:gd name="T24" fmla="*/ 171 w 414"/>
                <a:gd name="T25" fmla="*/ 2 h 415"/>
                <a:gd name="T26" fmla="*/ 124 w 414"/>
                <a:gd name="T27" fmla="*/ 16 h 415"/>
                <a:gd name="T28" fmla="*/ 116 w 414"/>
                <a:gd name="T29" fmla="*/ 29 h 415"/>
                <a:gd name="T30" fmla="*/ 125 w 414"/>
                <a:gd name="T31" fmla="*/ 84 h 415"/>
                <a:gd name="T32" fmla="*/ 102 w 414"/>
                <a:gd name="T33" fmla="*/ 102 h 415"/>
                <a:gd name="T34" fmla="*/ 50 w 414"/>
                <a:gd name="T35" fmla="*/ 83 h 415"/>
                <a:gd name="T36" fmla="*/ 36 w 414"/>
                <a:gd name="T37" fmla="*/ 88 h 415"/>
                <a:gd name="T38" fmla="*/ 13 w 414"/>
                <a:gd name="T39" fmla="*/ 131 h 415"/>
                <a:gd name="T40" fmla="*/ 16 w 414"/>
                <a:gd name="T41" fmla="*/ 146 h 415"/>
                <a:gd name="T42" fmla="*/ 61 w 414"/>
                <a:gd name="T43" fmla="*/ 178 h 415"/>
                <a:gd name="T44" fmla="*/ 58 w 414"/>
                <a:gd name="T45" fmla="*/ 208 h 415"/>
                <a:gd name="T46" fmla="*/ 8 w 414"/>
                <a:gd name="T47" fmla="*/ 230 h 415"/>
                <a:gd name="T48" fmla="*/ 2 w 414"/>
                <a:gd name="T49" fmla="*/ 244 h 415"/>
                <a:gd name="T50" fmla="*/ 16 w 414"/>
                <a:gd name="T51" fmla="*/ 291 h 415"/>
                <a:gd name="T52" fmla="*/ 29 w 414"/>
                <a:gd name="T53" fmla="*/ 299 h 415"/>
                <a:gd name="T54" fmla="*/ 83 w 414"/>
                <a:gd name="T55" fmla="*/ 290 h 415"/>
                <a:gd name="T56" fmla="*/ 102 w 414"/>
                <a:gd name="T57" fmla="*/ 313 h 415"/>
                <a:gd name="T58" fmla="*/ 82 w 414"/>
                <a:gd name="T59" fmla="*/ 364 h 415"/>
                <a:gd name="T60" fmla="*/ 88 w 414"/>
                <a:gd name="T61" fmla="*/ 379 h 415"/>
                <a:gd name="T62" fmla="*/ 131 w 414"/>
                <a:gd name="T63" fmla="*/ 402 h 415"/>
                <a:gd name="T64" fmla="*/ 146 w 414"/>
                <a:gd name="T65" fmla="*/ 398 h 415"/>
                <a:gd name="T66" fmla="*/ 178 w 414"/>
                <a:gd name="T67" fmla="*/ 353 h 415"/>
                <a:gd name="T68" fmla="*/ 207 w 414"/>
                <a:gd name="T69" fmla="*/ 356 h 415"/>
                <a:gd name="T70" fmla="*/ 230 w 414"/>
                <a:gd name="T71" fmla="*/ 407 h 415"/>
                <a:gd name="T72" fmla="*/ 244 w 414"/>
                <a:gd name="T73" fmla="*/ 413 h 415"/>
                <a:gd name="T74" fmla="*/ 291 w 414"/>
                <a:gd name="T75" fmla="*/ 399 h 415"/>
                <a:gd name="T76" fmla="*/ 299 w 414"/>
                <a:gd name="T77" fmla="*/ 386 h 415"/>
                <a:gd name="T78" fmla="*/ 290 w 414"/>
                <a:gd name="T79" fmla="*/ 331 h 415"/>
                <a:gd name="T80" fmla="*/ 312 w 414"/>
                <a:gd name="T81" fmla="*/ 312 h 415"/>
                <a:gd name="T82" fmla="*/ 364 w 414"/>
                <a:gd name="T83" fmla="*/ 332 h 415"/>
                <a:gd name="T84" fmla="*/ 378 w 414"/>
                <a:gd name="T85" fmla="*/ 327 h 415"/>
                <a:gd name="T86" fmla="*/ 401 w 414"/>
                <a:gd name="T87" fmla="*/ 284 h 415"/>
                <a:gd name="T88" fmla="*/ 398 w 414"/>
                <a:gd name="T89" fmla="*/ 269 h 415"/>
                <a:gd name="T90" fmla="*/ 353 w 414"/>
                <a:gd name="T91" fmla="*/ 237 h 415"/>
                <a:gd name="T92" fmla="*/ 356 w 414"/>
                <a:gd name="T93" fmla="*/ 207 h 415"/>
                <a:gd name="T94" fmla="*/ 406 w 414"/>
                <a:gd name="T95" fmla="*/ 185 h 415"/>
                <a:gd name="T96" fmla="*/ 413 w 414"/>
                <a:gd name="T97" fmla="*/ 171 h 415"/>
                <a:gd name="T98" fmla="*/ 233 w 414"/>
                <a:gd name="T99" fmla="*/ 293 h 415"/>
                <a:gd name="T100" fmla="*/ 122 w 414"/>
                <a:gd name="T101" fmla="*/ 233 h 415"/>
                <a:gd name="T102" fmla="*/ 181 w 414"/>
                <a:gd name="T103" fmla="*/ 122 h 415"/>
                <a:gd name="T104" fmla="*/ 293 w 414"/>
                <a:gd name="T105" fmla="*/ 182 h 415"/>
                <a:gd name="T106" fmla="*/ 233 w 414"/>
                <a:gd name="T107" fmla="*/ 293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14" h="415">
                  <a:moveTo>
                    <a:pt x="413" y="171"/>
                  </a:moveTo>
                  <a:cubicBezTo>
                    <a:pt x="398" y="124"/>
                    <a:pt x="398" y="124"/>
                    <a:pt x="398" y="124"/>
                  </a:cubicBezTo>
                  <a:cubicBezTo>
                    <a:pt x="397" y="119"/>
                    <a:pt x="391" y="115"/>
                    <a:pt x="385" y="116"/>
                  </a:cubicBezTo>
                  <a:cubicBezTo>
                    <a:pt x="331" y="125"/>
                    <a:pt x="331" y="125"/>
                    <a:pt x="331" y="125"/>
                  </a:cubicBezTo>
                  <a:cubicBezTo>
                    <a:pt x="325" y="117"/>
                    <a:pt x="319" y="109"/>
                    <a:pt x="312" y="102"/>
                  </a:cubicBezTo>
                  <a:cubicBezTo>
                    <a:pt x="332" y="51"/>
                    <a:pt x="332" y="51"/>
                    <a:pt x="332" y="51"/>
                  </a:cubicBezTo>
                  <a:cubicBezTo>
                    <a:pt x="334" y="45"/>
                    <a:pt x="332" y="39"/>
                    <a:pt x="327" y="36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78" y="10"/>
                    <a:pt x="272" y="12"/>
                    <a:pt x="268" y="17"/>
                  </a:cubicBezTo>
                  <a:cubicBezTo>
                    <a:pt x="236" y="62"/>
                    <a:pt x="236" y="62"/>
                    <a:pt x="236" y="62"/>
                  </a:cubicBezTo>
                  <a:cubicBezTo>
                    <a:pt x="227" y="60"/>
                    <a:pt x="217" y="59"/>
                    <a:pt x="207" y="59"/>
                  </a:cubicBezTo>
                  <a:cubicBezTo>
                    <a:pt x="184" y="8"/>
                    <a:pt x="184" y="8"/>
                    <a:pt x="184" y="8"/>
                  </a:cubicBezTo>
                  <a:cubicBezTo>
                    <a:pt x="182" y="3"/>
                    <a:pt x="176" y="0"/>
                    <a:pt x="171" y="2"/>
                  </a:cubicBezTo>
                  <a:cubicBezTo>
                    <a:pt x="124" y="16"/>
                    <a:pt x="124" y="16"/>
                    <a:pt x="124" y="16"/>
                  </a:cubicBezTo>
                  <a:cubicBezTo>
                    <a:pt x="118" y="18"/>
                    <a:pt x="115" y="24"/>
                    <a:pt x="116" y="29"/>
                  </a:cubicBezTo>
                  <a:cubicBezTo>
                    <a:pt x="125" y="84"/>
                    <a:pt x="125" y="84"/>
                    <a:pt x="125" y="84"/>
                  </a:cubicBezTo>
                  <a:cubicBezTo>
                    <a:pt x="116" y="89"/>
                    <a:pt x="109" y="95"/>
                    <a:pt x="102" y="102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45" y="81"/>
                    <a:pt x="39" y="83"/>
                    <a:pt x="36" y="88"/>
                  </a:cubicBezTo>
                  <a:cubicBezTo>
                    <a:pt x="13" y="131"/>
                    <a:pt x="13" y="131"/>
                    <a:pt x="13" y="131"/>
                  </a:cubicBezTo>
                  <a:cubicBezTo>
                    <a:pt x="10" y="136"/>
                    <a:pt x="12" y="143"/>
                    <a:pt x="16" y="146"/>
                  </a:cubicBezTo>
                  <a:cubicBezTo>
                    <a:pt x="61" y="178"/>
                    <a:pt x="61" y="178"/>
                    <a:pt x="61" y="178"/>
                  </a:cubicBezTo>
                  <a:cubicBezTo>
                    <a:pt x="59" y="188"/>
                    <a:pt x="58" y="198"/>
                    <a:pt x="58" y="208"/>
                  </a:cubicBezTo>
                  <a:cubicBezTo>
                    <a:pt x="8" y="230"/>
                    <a:pt x="8" y="230"/>
                    <a:pt x="8" y="230"/>
                  </a:cubicBezTo>
                  <a:cubicBezTo>
                    <a:pt x="3" y="232"/>
                    <a:pt x="0" y="239"/>
                    <a:pt x="2" y="244"/>
                  </a:cubicBezTo>
                  <a:cubicBezTo>
                    <a:pt x="16" y="291"/>
                    <a:pt x="16" y="291"/>
                    <a:pt x="16" y="291"/>
                  </a:cubicBezTo>
                  <a:cubicBezTo>
                    <a:pt x="18" y="296"/>
                    <a:pt x="23" y="300"/>
                    <a:pt x="29" y="299"/>
                  </a:cubicBezTo>
                  <a:cubicBezTo>
                    <a:pt x="83" y="290"/>
                    <a:pt x="83" y="290"/>
                    <a:pt x="83" y="290"/>
                  </a:cubicBezTo>
                  <a:cubicBezTo>
                    <a:pt x="89" y="298"/>
                    <a:pt x="95" y="306"/>
                    <a:pt x="102" y="313"/>
                  </a:cubicBezTo>
                  <a:cubicBezTo>
                    <a:pt x="82" y="364"/>
                    <a:pt x="82" y="364"/>
                    <a:pt x="82" y="364"/>
                  </a:cubicBezTo>
                  <a:cubicBezTo>
                    <a:pt x="80" y="370"/>
                    <a:pt x="83" y="376"/>
                    <a:pt x="88" y="379"/>
                  </a:cubicBezTo>
                  <a:cubicBezTo>
                    <a:pt x="131" y="402"/>
                    <a:pt x="131" y="402"/>
                    <a:pt x="131" y="402"/>
                  </a:cubicBezTo>
                  <a:cubicBezTo>
                    <a:pt x="136" y="404"/>
                    <a:pt x="143" y="403"/>
                    <a:pt x="146" y="398"/>
                  </a:cubicBezTo>
                  <a:cubicBezTo>
                    <a:pt x="178" y="353"/>
                    <a:pt x="178" y="353"/>
                    <a:pt x="178" y="353"/>
                  </a:cubicBezTo>
                  <a:cubicBezTo>
                    <a:pt x="187" y="355"/>
                    <a:pt x="197" y="356"/>
                    <a:pt x="207" y="356"/>
                  </a:cubicBezTo>
                  <a:cubicBezTo>
                    <a:pt x="230" y="407"/>
                    <a:pt x="230" y="407"/>
                    <a:pt x="230" y="407"/>
                  </a:cubicBezTo>
                  <a:cubicBezTo>
                    <a:pt x="232" y="412"/>
                    <a:pt x="238" y="415"/>
                    <a:pt x="244" y="413"/>
                  </a:cubicBezTo>
                  <a:cubicBezTo>
                    <a:pt x="291" y="399"/>
                    <a:pt x="291" y="399"/>
                    <a:pt x="291" y="399"/>
                  </a:cubicBezTo>
                  <a:cubicBezTo>
                    <a:pt x="296" y="397"/>
                    <a:pt x="300" y="391"/>
                    <a:pt x="299" y="386"/>
                  </a:cubicBezTo>
                  <a:cubicBezTo>
                    <a:pt x="290" y="331"/>
                    <a:pt x="290" y="331"/>
                    <a:pt x="290" y="331"/>
                  </a:cubicBezTo>
                  <a:cubicBezTo>
                    <a:pt x="298" y="326"/>
                    <a:pt x="306" y="319"/>
                    <a:pt x="312" y="312"/>
                  </a:cubicBezTo>
                  <a:cubicBezTo>
                    <a:pt x="364" y="332"/>
                    <a:pt x="364" y="332"/>
                    <a:pt x="364" y="332"/>
                  </a:cubicBezTo>
                  <a:cubicBezTo>
                    <a:pt x="369" y="334"/>
                    <a:pt x="376" y="332"/>
                    <a:pt x="378" y="327"/>
                  </a:cubicBezTo>
                  <a:cubicBezTo>
                    <a:pt x="401" y="284"/>
                    <a:pt x="401" y="284"/>
                    <a:pt x="401" y="284"/>
                  </a:cubicBezTo>
                  <a:cubicBezTo>
                    <a:pt x="404" y="279"/>
                    <a:pt x="403" y="272"/>
                    <a:pt x="398" y="269"/>
                  </a:cubicBezTo>
                  <a:cubicBezTo>
                    <a:pt x="353" y="237"/>
                    <a:pt x="353" y="237"/>
                    <a:pt x="353" y="237"/>
                  </a:cubicBezTo>
                  <a:cubicBezTo>
                    <a:pt x="355" y="227"/>
                    <a:pt x="356" y="217"/>
                    <a:pt x="356" y="207"/>
                  </a:cubicBezTo>
                  <a:cubicBezTo>
                    <a:pt x="406" y="185"/>
                    <a:pt x="406" y="185"/>
                    <a:pt x="406" y="185"/>
                  </a:cubicBezTo>
                  <a:cubicBezTo>
                    <a:pt x="411" y="182"/>
                    <a:pt x="414" y="176"/>
                    <a:pt x="413" y="171"/>
                  </a:cubicBezTo>
                  <a:close/>
                  <a:moveTo>
                    <a:pt x="233" y="293"/>
                  </a:moveTo>
                  <a:cubicBezTo>
                    <a:pt x="186" y="307"/>
                    <a:pt x="136" y="280"/>
                    <a:pt x="122" y="233"/>
                  </a:cubicBezTo>
                  <a:cubicBezTo>
                    <a:pt x="108" y="186"/>
                    <a:pt x="134" y="136"/>
                    <a:pt x="181" y="122"/>
                  </a:cubicBezTo>
                  <a:cubicBezTo>
                    <a:pt x="228" y="108"/>
                    <a:pt x="278" y="134"/>
                    <a:pt x="293" y="182"/>
                  </a:cubicBezTo>
                  <a:cubicBezTo>
                    <a:pt x="307" y="229"/>
                    <a:pt x="280" y="278"/>
                    <a:pt x="233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7872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/>
          <p:cNvSpPr/>
          <p:nvPr/>
        </p:nvSpPr>
        <p:spPr>
          <a:xfrm>
            <a:off x="821186" y="606913"/>
            <a:ext cx="1196623" cy="379307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b="1" dirty="0">
                <a:solidFill>
                  <a:schemeClr val="tx1"/>
                </a:solidFill>
              </a:rPr>
              <a:t>PHẦN 3</a:t>
            </a:r>
            <a:endParaRPr lang="zh-CN" altLang="en-US" sz="2200" b="1" dirty="0">
              <a:solidFill>
                <a:schemeClr val="tx1"/>
              </a:solidFill>
            </a:endParaRPr>
          </a:p>
        </p:txBody>
      </p:sp>
      <p:sp>
        <p:nvSpPr>
          <p:cNvPr id="5" name="矩形 7"/>
          <p:cNvSpPr/>
          <p:nvPr/>
        </p:nvSpPr>
        <p:spPr>
          <a:xfrm>
            <a:off x="3487281" y="4150512"/>
            <a:ext cx="52174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u="sng" dirty="0"/>
              <a:t>ĐỊNH HƯỚNG PHÁT TRIỂN</a:t>
            </a:r>
            <a:endParaRPr lang="zh-CN" altLang="en-US" sz="3600" b="1" u="sng" dirty="0"/>
          </a:p>
        </p:txBody>
      </p:sp>
      <p:grpSp>
        <p:nvGrpSpPr>
          <p:cNvPr id="11" name="Group 10"/>
          <p:cNvGrpSpPr/>
          <p:nvPr/>
        </p:nvGrpSpPr>
        <p:grpSpPr>
          <a:xfrm>
            <a:off x="5270810" y="2110720"/>
            <a:ext cx="1650381" cy="1650381"/>
            <a:chOff x="5270810" y="2110720"/>
            <a:chExt cx="1650381" cy="1650381"/>
          </a:xfrm>
        </p:grpSpPr>
        <p:sp>
          <p:nvSpPr>
            <p:cNvPr id="12" name="椭圆 9"/>
            <p:cNvSpPr/>
            <p:nvPr/>
          </p:nvSpPr>
          <p:spPr>
            <a:xfrm>
              <a:off x="5270810" y="2110720"/>
              <a:ext cx="1650381" cy="165038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3" name="Parallelogram 30">
              <a:extLst>
                <a:ext uri="{FF2B5EF4-FFF2-40B4-BE49-F238E27FC236}">
                  <a16:creationId xmlns:a16="http://schemas.microsoft.com/office/drawing/2014/main" id="{07A9DF64-EAEC-4F98-A0C9-E2239CA0F425}"/>
                </a:ext>
              </a:extLst>
            </p:cNvPr>
            <p:cNvSpPr/>
            <p:nvPr/>
          </p:nvSpPr>
          <p:spPr>
            <a:xfrm flipH="1">
              <a:off x="5508904" y="2347361"/>
              <a:ext cx="1174192" cy="1177097"/>
            </a:xfrm>
            <a:custGeom>
              <a:avLst/>
              <a:gdLst/>
              <a:ahLst/>
              <a:cxnLst/>
              <a:rect l="l" t="t" r="r" b="b"/>
              <a:pathLst>
                <a:path w="3240000" h="3248012">
                  <a:moveTo>
                    <a:pt x="712553" y="858820"/>
                  </a:moveTo>
                  <a:cubicBezTo>
                    <a:pt x="727950" y="858820"/>
                    <a:pt x="743348" y="864694"/>
                    <a:pt x="755096" y="876443"/>
                  </a:cubicBezTo>
                  <a:lnTo>
                    <a:pt x="1193671" y="1315016"/>
                  </a:lnTo>
                  <a:lnTo>
                    <a:pt x="1509169" y="999517"/>
                  </a:lnTo>
                  <a:cubicBezTo>
                    <a:pt x="1509517" y="999169"/>
                    <a:pt x="1509868" y="998827"/>
                    <a:pt x="1510414" y="998691"/>
                  </a:cubicBezTo>
                  <a:lnTo>
                    <a:pt x="1518932" y="988592"/>
                  </a:lnTo>
                  <a:cubicBezTo>
                    <a:pt x="1531945" y="978263"/>
                    <a:pt x="1547912" y="974188"/>
                    <a:pt x="1563209" y="975946"/>
                  </a:cubicBezTo>
                  <a:cubicBezTo>
                    <a:pt x="1578505" y="977705"/>
                    <a:pt x="1593131" y="985299"/>
                    <a:pt x="1603459" y="998313"/>
                  </a:cubicBezTo>
                  <a:lnTo>
                    <a:pt x="1892346" y="1362277"/>
                  </a:lnTo>
                  <a:lnTo>
                    <a:pt x="2149759" y="1177067"/>
                  </a:lnTo>
                  <a:lnTo>
                    <a:pt x="2151621" y="1174867"/>
                  </a:lnTo>
                  <a:cubicBezTo>
                    <a:pt x="2159033" y="1169006"/>
                    <a:pt x="2167397" y="1165168"/>
                    <a:pt x="2176160" y="1163802"/>
                  </a:cubicBezTo>
                  <a:cubicBezTo>
                    <a:pt x="2177188" y="1163485"/>
                    <a:pt x="2178237" y="1163269"/>
                    <a:pt x="2179375" y="1163558"/>
                  </a:cubicBezTo>
                  <a:cubicBezTo>
                    <a:pt x="2184768" y="1161771"/>
                    <a:pt x="2190389" y="1161654"/>
                    <a:pt x="2195921" y="1162300"/>
                  </a:cubicBezTo>
                  <a:cubicBezTo>
                    <a:pt x="2196662" y="1162386"/>
                    <a:pt x="2197402" y="1162487"/>
                    <a:pt x="2198081" y="1162987"/>
                  </a:cubicBezTo>
                  <a:cubicBezTo>
                    <a:pt x="2202197" y="1163290"/>
                    <a:pt x="2206218" y="1164270"/>
                    <a:pt x="2209739" y="1166702"/>
                  </a:cubicBezTo>
                  <a:cubicBezTo>
                    <a:pt x="2213116" y="1166857"/>
                    <a:pt x="2216051" y="1168231"/>
                    <a:pt x="2218766" y="1170038"/>
                  </a:cubicBezTo>
                  <a:cubicBezTo>
                    <a:pt x="2225342" y="1173160"/>
                    <a:pt x="2231151" y="1177875"/>
                    <a:pt x="2235489" y="1184194"/>
                  </a:cubicBezTo>
                  <a:lnTo>
                    <a:pt x="2236132" y="1184737"/>
                  </a:lnTo>
                  <a:lnTo>
                    <a:pt x="2236287" y="1184934"/>
                  </a:lnTo>
                  <a:lnTo>
                    <a:pt x="2238712" y="1187183"/>
                  </a:lnTo>
                  <a:cubicBezTo>
                    <a:pt x="2239115" y="1187744"/>
                    <a:pt x="2239507" y="1188310"/>
                    <a:pt x="2239574" y="1189090"/>
                  </a:cubicBezTo>
                  <a:lnTo>
                    <a:pt x="2540580" y="1569705"/>
                  </a:lnTo>
                  <a:cubicBezTo>
                    <a:pt x="2561191" y="1595768"/>
                    <a:pt x="2556772" y="1633604"/>
                    <a:pt x="2530710" y="1654215"/>
                  </a:cubicBezTo>
                  <a:cubicBezTo>
                    <a:pt x="2504647" y="1674827"/>
                    <a:pt x="2466811" y="1670408"/>
                    <a:pt x="2446199" y="1644345"/>
                  </a:cubicBezTo>
                  <a:lnTo>
                    <a:pt x="2177884" y="1305067"/>
                  </a:lnTo>
                  <a:lnTo>
                    <a:pt x="1934804" y="1479967"/>
                  </a:lnTo>
                  <a:cubicBezTo>
                    <a:pt x="1927367" y="1485317"/>
                    <a:pt x="1919123" y="1488726"/>
                    <a:pt x="1910598" y="1489881"/>
                  </a:cubicBezTo>
                  <a:cubicBezTo>
                    <a:pt x="1885257" y="1507791"/>
                    <a:pt x="1850121" y="1502627"/>
                    <a:pt x="1830495" y="1477903"/>
                  </a:cubicBezTo>
                  <a:lnTo>
                    <a:pt x="1551924" y="1126933"/>
                  </a:lnTo>
                  <a:lnTo>
                    <a:pt x="1239041" y="1439816"/>
                  </a:lnTo>
                  <a:cubicBezTo>
                    <a:pt x="1226569" y="1452288"/>
                    <a:pt x="1209983" y="1458139"/>
                    <a:pt x="1193674" y="1456888"/>
                  </a:cubicBezTo>
                  <a:cubicBezTo>
                    <a:pt x="1177363" y="1458142"/>
                    <a:pt x="1160774" y="1452290"/>
                    <a:pt x="1148301" y="1439816"/>
                  </a:cubicBezTo>
                  <a:lnTo>
                    <a:pt x="670011" y="961527"/>
                  </a:lnTo>
                  <a:cubicBezTo>
                    <a:pt x="646515" y="938031"/>
                    <a:pt x="646515" y="899938"/>
                    <a:pt x="670011" y="876442"/>
                  </a:cubicBezTo>
                  <a:cubicBezTo>
                    <a:pt x="681760" y="864694"/>
                    <a:pt x="697157" y="858820"/>
                    <a:pt x="712553" y="858820"/>
                  </a:cubicBezTo>
                  <a:close/>
                  <a:moveTo>
                    <a:pt x="2790000" y="699581"/>
                  </a:moveTo>
                  <a:lnTo>
                    <a:pt x="450000" y="699581"/>
                  </a:lnTo>
                  <a:lnTo>
                    <a:pt x="450000" y="1851581"/>
                  </a:lnTo>
                  <a:lnTo>
                    <a:pt x="2790000" y="1851581"/>
                  </a:lnTo>
                  <a:close/>
                  <a:moveTo>
                    <a:pt x="2987972" y="519497"/>
                  </a:moveTo>
                  <a:lnTo>
                    <a:pt x="2987972" y="2031665"/>
                  </a:lnTo>
                  <a:lnTo>
                    <a:pt x="252028" y="2031665"/>
                  </a:lnTo>
                  <a:lnTo>
                    <a:pt x="252028" y="519497"/>
                  </a:lnTo>
                  <a:close/>
                  <a:moveTo>
                    <a:pt x="1620000" y="0"/>
                  </a:moveTo>
                  <a:cubicBezTo>
                    <a:pt x="1540462" y="0"/>
                    <a:pt x="1475984" y="64478"/>
                    <a:pt x="1475984" y="144016"/>
                  </a:cubicBezTo>
                  <a:lnTo>
                    <a:pt x="1475984" y="267469"/>
                  </a:lnTo>
                  <a:lnTo>
                    <a:pt x="0" y="267469"/>
                  </a:lnTo>
                  <a:lnTo>
                    <a:pt x="0" y="2283693"/>
                  </a:lnTo>
                  <a:lnTo>
                    <a:pt x="852101" y="2283693"/>
                  </a:lnTo>
                  <a:lnTo>
                    <a:pt x="323771" y="3248012"/>
                  </a:lnTo>
                  <a:lnTo>
                    <a:pt x="621526" y="3248012"/>
                  </a:lnTo>
                  <a:lnTo>
                    <a:pt x="1149856" y="2283693"/>
                  </a:lnTo>
                  <a:lnTo>
                    <a:pt x="2090146" y="2283693"/>
                  </a:lnTo>
                  <a:lnTo>
                    <a:pt x="2618476" y="3248012"/>
                  </a:lnTo>
                  <a:lnTo>
                    <a:pt x="2916231" y="3248012"/>
                  </a:lnTo>
                  <a:lnTo>
                    <a:pt x="2387901" y="2283693"/>
                  </a:lnTo>
                  <a:lnTo>
                    <a:pt x="3240000" y="2283693"/>
                  </a:lnTo>
                  <a:lnTo>
                    <a:pt x="3240000" y="267469"/>
                  </a:lnTo>
                  <a:lnTo>
                    <a:pt x="1764016" y="267469"/>
                  </a:lnTo>
                  <a:lnTo>
                    <a:pt x="1764016" y="144016"/>
                  </a:lnTo>
                  <a:cubicBezTo>
                    <a:pt x="1764016" y="64478"/>
                    <a:pt x="1699538" y="0"/>
                    <a:pt x="1620000" y="0"/>
                  </a:cubicBez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261745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875043" y="608779"/>
            <a:ext cx="1122488" cy="1122488"/>
            <a:chOff x="5270810" y="2110720"/>
            <a:chExt cx="1650381" cy="1650381"/>
          </a:xfrm>
        </p:grpSpPr>
        <p:sp>
          <p:nvSpPr>
            <p:cNvPr id="18" name="椭圆 9"/>
            <p:cNvSpPr/>
            <p:nvPr/>
          </p:nvSpPr>
          <p:spPr>
            <a:xfrm>
              <a:off x="5270810" y="2110720"/>
              <a:ext cx="1650381" cy="165038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9" name="Parallelogram 30">
              <a:extLst>
                <a:ext uri="{FF2B5EF4-FFF2-40B4-BE49-F238E27FC236}">
                  <a16:creationId xmlns:a16="http://schemas.microsoft.com/office/drawing/2014/main" id="{07A9DF64-EAEC-4F98-A0C9-E2239CA0F425}"/>
                </a:ext>
              </a:extLst>
            </p:cNvPr>
            <p:cNvSpPr/>
            <p:nvPr/>
          </p:nvSpPr>
          <p:spPr>
            <a:xfrm flipH="1">
              <a:off x="5508904" y="2347361"/>
              <a:ext cx="1174192" cy="1177097"/>
            </a:xfrm>
            <a:custGeom>
              <a:avLst/>
              <a:gdLst/>
              <a:ahLst/>
              <a:cxnLst/>
              <a:rect l="l" t="t" r="r" b="b"/>
              <a:pathLst>
                <a:path w="3240000" h="3248012">
                  <a:moveTo>
                    <a:pt x="712553" y="858820"/>
                  </a:moveTo>
                  <a:cubicBezTo>
                    <a:pt x="727950" y="858820"/>
                    <a:pt x="743348" y="864694"/>
                    <a:pt x="755096" y="876443"/>
                  </a:cubicBezTo>
                  <a:lnTo>
                    <a:pt x="1193671" y="1315016"/>
                  </a:lnTo>
                  <a:lnTo>
                    <a:pt x="1509169" y="999517"/>
                  </a:lnTo>
                  <a:cubicBezTo>
                    <a:pt x="1509517" y="999169"/>
                    <a:pt x="1509868" y="998827"/>
                    <a:pt x="1510414" y="998691"/>
                  </a:cubicBezTo>
                  <a:lnTo>
                    <a:pt x="1518932" y="988592"/>
                  </a:lnTo>
                  <a:cubicBezTo>
                    <a:pt x="1531945" y="978263"/>
                    <a:pt x="1547912" y="974188"/>
                    <a:pt x="1563209" y="975946"/>
                  </a:cubicBezTo>
                  <a:cubicBezTo>
                    <a:pt x="1578505" y="977705"/>
                    <a:pt x="1593131" y="985299"/>
                    <a:pt x="1603459" y="998313"/>
                  </a:cubicBezTo>
                  <a:lnTo>
                    <a:pt x="1892346" y="1362277"/>
                  </a:lnTo>
                  <a:lnTo>
                    <a:pt x="2149759" y="1177067"/>
                  </a:lnTo>
                  <a:lnTo>
                    <a:pt x="2151621" y="1174867"/>
                  </a:lnTo>
                  <a:cubicBezTo>
                    <a:pt x="2159033" y="1169006"/>
                    <a:pt x="2167397" y="1165168"/>
                    <a:pt x="2176160" y="1163802"/>
                  </a:cubicBezTo>
                  <a:cubicBezTo>
                    <a:pt x="2177188" y="1163485"/>
                    <a:pt x="2178237" y="1163269"/>
                    <a:pt x="2179375" y="1163558"/>
                  </a:cubicBezTo>
                  <a:cubicBezTo>
                    <a:pt x="2184768" y="1161771"/>
                    <a:pt x="2190389" y="1161654"/>
                    <a:pt x="2195921" y="1162300"/>
                  </a:cubicBezTo>
                  <a:cubicBezTo>
                    <a:pt x="2196662" y="1162386"/>
                    <a:pt x="2197402" y="1162487"/>
                    <a:pt x="2198081" y="1162987"/>
                  </a:cubicBezTo>
                  <a:cubicBezTo>
                    <a:pt x="2202197" y="1163290"/>
                    <a:pt x="2206218" y="1164270"/>
                    <a:pt x="2209739" y="1166702"/>
                  </a:cubicBezTo>
                  <a:cubicBezTo>
                    <a:pt x="2213116" y="1166857"/>
                    <a:pt x="2216051" y="1168231"/>
                    <a:pt x="2218766" y="1170038"/>
                  </a:cubicBezTo>
                  <a:cubicBezTo>
                    <a:pt x="2225342" y="1173160"/>
                    <a:pt x="2231151" y="1177875"/>
                    <a:pt x="2235489" y="1184194"/>
                  </a:cubicBezTo>
                  <a:lnTo>
                    <a:pt x="2236132" y="1184737"/>
                  </a:lnTo>
                  <a:lnTo>
                    <a:pt x="2236287" y="1184934"/>
                  </a:lnTo>
                  <a:lnTo>
                    <a:pt x="2238712" y="1187183"/>
                  </a:lnTo>
                  <a:cubicBezTo>
                    <a:pt x="2239115" y="1187744"/>
                    <a:pt x="2239507" y="1188310"/>
                    <a:pt x="2239574" y="1189090"/>
                  </a:cubicBezTo>
                  <a:lnTo>
                    <a:pt x="2540580" y="1569705"/>
                  </a:lnTo>
                  <a:cubicBezTo>
                    <a:pt x="2561191" y="1595768"/>
                    <a:pt x="2556772" y="1633604"/>
                    <a:pt x="2530710" y="1654215"/>
                  </a:cubicBezTo>
                  <a:cubicBezTo>
                    <a:pt x="2504647" y="1674827"/>
                    <a:pt x="2466811" y="1670408"/>
                    <a:pt x="2446199" y="1644345"/>
                  </a:cubicBezTo>
                  <a:lnTo>
                    <a:pt x="2177884" y="1305067"/>
                  </a:lnTo>
                  <a:lnTo>
                    <a:pt x="1934804" y="1479967"/>
                  </a:lnTo>
                  <a:cubicBezTo>
                    <a:pt x="1927367" y="1485317"/>
                    <a:pt x="1919123" y="1488726"/>
                    <a:pt x="1910598" y="1489881"/>
                  </a:cubicBezTo>
                  <a:cubicBezTo>
                    <a:pt x="1885257" y="1507791"/>
                    <a:pt x="1850121" y="1502627"/>
                    <a:pt x="1830495" y="1477903"/>
                  </a:cubicBezTo>
                  <a:lnTo>
                    <a:pt x="1551924" y="1126933"/>
                  </a:lnTo>
                  <a:lnTo>
                    <a:pt x="1239041" y="1439816"/>
                  </a:lnTo>
                  <a:cubicBezTo>
                    <a:pt x="1226569" y="1452288"/>
                    <a:pt x="1209983" y="1458139"/>
                    <a:pt x="1193674" y="1456888"/>
                  </a:cubicBezTo>
                  <a:cubicBezTo>
                    <a:pt x="1177363" y="1458142"/>
                    <a:pt x="1160774" y="1452290"/>
                    <a:pt x="1148301" y="1439816"/>
                  </a:cubicBezTo>
                  <a:lnTo>
                    <a:pt x="670011" y="961527"/>
                  </a:lnTo>
                  <a:cubicBezTo>
                    <a:pt x="646515" y="938031"/>
                    <a:pt x="646515" y="899938"/>
                    <a:pt x="670011" y="876442"/>
                  </a:cubicBezTo>
                  <a:cubicBezTo>
                    <a:pt x="681760" y="864694"/>
                    <a:pt x="697157" y="858820"/>
                    <a:pt x="712553" y="858820"/>
                  </a:cubicBezTo>
                  <a:close/>
                  <a:moveTo>
                    <a:pt x="2790000" y="699581"/>
                  </a:moveTo>
                  <a:lnTo>
                    <a:pt x="450000" y="699581"/>
                  </a:lnTo>
                  <a:lnTo>
                    <a:pt x="450000" y="1851581"/>
                  </a:lnTo>
                  <a:lnTo>
                    <a:pt x="2790000" y="1851581"/>
                  </a:lnTo>
                  <a:close/>
                  <a:moveTo>
                    <a:pt x="2987972" y="519497"/>
                  </a:moveTo>
                  <a:lnTo>
                    <a:pt x="2987972" y="2031665"/>
                  </a:lnTo>
                  <a:lnTo>
                    <a:pt x="252028" y="2031665"/>
                  </a:lnTo>
                  <a:lnTo>
                    <a:pt x="252028" y="519497"/>
                  </a:lnTo>
                  <a:close/>
                  <a:moveTo>
                    <a:pt x="1620000" y="0"/>
                  </a:moveTo>
                  <a:cubicBezTo>
                    <a:pt x="1540462" y="0"/>
                    <a:pt x="1475984" y="64478"/>
                    <a:pt x="1475984" y="144016"/>
                  </a:cubicBezTo>
                  <a:lnTo>
                    <a:pt x="1475984" y="267469"/>
                  </a:lnTo>
                  <a:lnTo>
                    <a:pt x="0" y="267469"/>
                  </a:lnTo>
                  <a:lnTo>
                    <a:pt x="0" y="2283693"/>
                  </a:lnTo>
                  <a:lnTo>
                    <a:pt x="852101" y="2283693"/>
                  </a:lnTo>
                  <a:lnTo>
                    <a:pt x="323771" y="3248012"/>
                  </a:lnTo>
                  <a:lnTo>
                    <a:pt x="621526" y="3248012"/>
                  </a:lnTo>
                  <a:lnTo>
                    <a:pt x="1149856" y="2283693"/>
                  </a:lnTo>
                  <a:lnTo>
                    <a:pt x="2090146" y="2283693"/>
                  </a:lnTo>
                  <a:lnTo>
                    <a:pt x="2618476" y="3248012"/>
                  </a:lnTo>
                  <a:lnTo>
                    <a:pt x="2916231" y="3248012"/>
                  </a:lnTo>
                  <a:lnTo>
                    <a:pt x="2387901" y="2283693"/>
                  </a:lnTo>
                  <a:lnTo>
                    <a:pt x="3240000" y="2283693"/>
                  </a:lnTo>
                  <a:lnTo>
                    <a:pt x="3240000" y="267469"/>
                  </a:lnTo>
                  <a:lnTo>
                    <a:pt x="1764016" y="267469"/>
                  </a:lnTo>
                  <a:lnTo>
                    <a:pt x="1764016" y="144016"/>
                  </a:lnTo>
                  <a:cubicBezTo>
                    <a:pt x="1764016" y="64478"/>
                    <a:pt x="1699538" y="0"/>
                    <a:pt x="1620000" y="0"/>
                  </a:cubicBez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4" name="文本框 6"/>
          <p:cNvSpPr txBox="1">
            <a:spLocks noChangeArrowheads="1"/>
          </p:cNvSpPr>
          <p:nvPr/>
        </p:nvSpPr>
        <p:spPr bwMode="auto">
          <a:xfrm>
            <a:off x="3740283" y="875180"/>
            <a:ext cx="466005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>
                <a:latin typeface="+mn-lt"/>
                <a:ea typeface="方正兰亭黑_GBK"/>
              </a:rPr>
              <a:t>ĐỊNH HƯỚNG PHÁT TRIỂN</a:t>
            </a:r>
          </a:p>
        </p:txBody>
      </p:sp>
      <p:grpSp>
        <p:nvGrpSpPr>
          <p:cNvPr id="5" name="组合 40"/>
          <p:cNvGrpSpPr/>
          <p:nvPr/>
        </p:nvGrpSpPr>
        <p:grpSpPr>
          <a:xfrm flipV="1">
            <a:off x="5708452" y="1521180"/>
            <a:ext cx="613336" cy="70019"/>
            <a:chOff x="6435723" y="-1272091"/>
            <a:chExt cx="1793876" cy="204788"/>
          </a:xfrm>
          <a:solidFill>
            <a:srgbClr val="FF0066"/>
          </a:solidFill>
        </p:grpSpPr>
        <p:sp>
          <p:nvSpPr>
            <p:cNvPr id="6" name="椭圆 41"/>
            <p:cNvSpPr/>
            <p:nvPr/>
          </p:nvSpPr>
          <p:spPr>
            <a:xfrm>
              <a:off x="6435723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" name="椭圆 42"/>
            <p:cNvSpPr/>
            <p:nvPr/>
          </p:nvSpPr>
          <p:spPr>
            <a:xfrm>
              <a:off x="6753541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8" name="椭圆 43"/>
            <p:cNvSpPr/>
            <p:nvPr/>
          </p:nvSpPr>
          <p:spPr>
            <a:xfrm>
              <a:off x="7071359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9" name="椭圆 44"/>
            <p:cNvSpPr/>
            <p:nvPr/>
          </p:nvSpPr>
          <p:spPr>
            <a:xfrm>
              <a:off x="7389177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0" name="椭圆 45"/>
            <p:cNvSpPr/>
            <p:nvPr/>
          </p:nvSpPr>
          <p:spPr>
            <a:xfrm>
              <a:off x="7706995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1" name="椭圆 46"/>
            <p:cNvSpPr/>
            <p:nvPr/>
          </p:nvSpPr>
          <p:spPr>
            <a:xfrm>
              <a:off x="8024811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pic>
        <p:nvPicPr>
          <p:cNvPr id="1026" name="Picture 2" descr="Tổ chức phi lợi nhuận là gì? Làm sao để xây dựng kiểu tổ chức nà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146" y="1913104"/>
            <a:ext cx="8384611" cy="473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148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eekly Planner With Astract Geometrical Elements. Schedule Design 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" t="7114" r="2629" b="5840"/>
          <a:stretch/>
        </p:blipFill>
        <p:spPr bwMode="auto">
          <a:xfrm>
            <a:off x="2905746" y="1731267"/>
            <a:ext cx="6544739" cy="485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875043" y="608779"/>
            <a:ext cx="1122488" cy="1122488"/>
            <a:chOff x="5270810" y="2110720"/>
            <a:chExt cx="1650381" cy="1650381"/>
          </a:xfrm>
        </p:grpSpPr>
        <p:sp>
          <p:nvSpPr>
            <p:cNvPr id="16" name="椭圆 9"/>
            <p:cNvSpPr/>
            <p:nvPr/>
          </p:nvSpPr>
          <p:spPr>
            <a:xfrm>
              <a:off x="5270810" y="2110720"/>
              <a:ext cx="1650381" cy="165038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0" name="Parallelogram 30">
              <a:extLst>
                <a:ext uri="{FF2B5EF4-FFF2-40B4-BE49-F238E27FC236}">
                  <a16:creationId xmlns:a16="http://schemas.microsoft.com/office/drawing/2014/main" id="{07A9DF64-EAEC-4F98-A0C9-E2239CA0F425}"/>
                </a:ext>
              </a:extLst>
            </p:cNvPr>
            <p:cNvSpPr/>
            <p:nvPr/>
          </p:nvSpPr>
          <p:spPr>
            <a:xfrm flipH="1">
              <a:off x="5508904" y="2347361"/>
              <a:ext cx="1174192" cy="1177097"/>
            </a:xfrm>
            <a:custGeom>
              <a:avLst/>
              <a:gdLst/>
              <a:ahLst/>
              <a:cxnLst/>
              <a:rect l="l" t="t" r="r" b="b"/>
              <a:pathLst>
                <a:path w="3240000" h="3248012">
                  <a:moveTo>
                    <a:pt x="712553" y="858820"/>
                  </a:moveTo>
                  <a:cubicBezTo>
                    <a:pt x="727950" y="858820"/>
                    <a:pt x="743348" y="864694"/>
                    <a:pt x="755096" y="876443"/>
                  </a:cubicBezTo>
                  <a:lnTo>
                    <a:pt x="1193671" y="1315016"/>
                  </a:lnTo>
                  <a:lnTo>
                    <a:pt x="1509169" y="999517"/>
                  </a:lnTo>
                  <a:cubicBezTo>
                    <a:pt x="1509517" y="999169"/>
                    <a:pt x="1509868" y="998827"/>
                    <a:pt x="1510414" y="998691"/>
                  </a:cubicBezTo>
                  <a:lnTo>
                    <a:pt x="1518932" y="988592"/>
                  </a:lnTo>
                  <a:cubicBezTo>
                    <a:pt x="1531945" y="978263"/>
                    <a:pt x="1547912" y="974188"/>
                    <a:pt x="1563209" y="975946"/>
                  </a:cubicBezTo>
                  <a:cubicBezTo>
                    <a:pt x="1578505" y="977705"/>
                    <a:pt x="1593131" y="985299"/>
                    <a:pt x="1603459" y="998313"/>
                  </a:cubicBezTo>
                  <a:lnTo>
                    <a:pt x="1892346" y="1362277"/>
                  </a:lnTo>
                  <a:lnTo>
                    <a:pt x="2149759" y="1177067"/>
                  </a:lnTo>
                  <a:lnTo>
                    <a:pt x="2151621" y="1174867"/>
                  </a:lnTo>
                  <a:cubicBezTo>
                    <a:pt x="2159033" y="1169006"/>
                    <a:pt x="2167397" y="1165168"/>
                    <a:pt x="2176160" y="1163802"/>
                  </a:cubicBezTo>
                  <a:cubicBezTo>
                    <a:pt x="2177188" y="1163485"/>
                    <a:pt x="2178237" y="1163269"/>
                    <a:pt x="2179375" y="1163558"/>
                  </a:cubicBezTo>
                  <a:cubicBezTo>
                    <a:pt x="2184768" y="1161771"/>
                    <a:pt x="2190389" y="1161654"/>
                    <a:pt x="2195921" y="1162300"/>
                  </a:cubicBezTo>
                  <a:cubicBezTo>
                    <a:pt x="2196662" y="1162386"/>
                    <a:pt x="2197402" y="1162487"/>
                    <a:pt x="2198081" y="1162987"/>
                  </a:cubicBezTo>
                  <a:cubicBezTo>
                    <a:pt x="2202197" y="1163290"/>
                    <a:pt x="2206218" y="1164270"/>
                    <a:pt x="2209739" y="1166702"/>
                  </a:cubicBezTo>
                  <a:cubicBezTo>
                    <a:pt x="2213116" y="1166857"/>
                    <a:pt x="2216051" y="1168231"/>
                    <a:pt x="2218766" y="1170038"/>
                  </a:cubicBezTo>
                  <a:cubicBezTo>
                    <a:pt x="2225342" y="1173160"/>
                    <a:pt x="2231151" y="1177875"/>
                    <a:pt x="2235489" y="1184194"/>
                  </a:cubicBezTo>
                  <a:lnTo>
                    <a:pt x="2236132" y="1184737"/>
                  </a:lnTo>
                  <a:lnTo>
                    <a:pt x="2236287" y="1184934"/>
                  </a:lnTo>
                  <a:lnTo>
                    <a:pt x="2238712" y="1187183"/>
                  </a:lnTo>
                  <a:cubicBezTo>
                    <a:pt x="2239115" y="1187744"/>
                    <a:pt x="2239507" y="1188310"/>
                    <a:pt x="2239574" y="1189090"/>
                  </a:cubicBezTo>
                  <a:lnTo>
                    <a:pt x="2540580" y="1569705"/>
                  </a:lnTo>
                  <a:cubicBezTo>
                    <a:pt x="2561191" y="1595768"/>
                    <a:pt x="2556772" y="1633604"/>
                    <a:pt x="2530710" y="1654215"/>
                  </a:cubicBezTo>
                  <a:cubicBezTo>
                    <a:pt x="2504647" y="1674827"/>
                    <a:pt x="2466811" y="1670408"/>
                    <a:pt x="2446199" y="1644345"/>
                  </a:cubicBezTo>
                  <a:lnTo>
                    <a:pt x="2177884" y="1305067"/>
                  </a:lnTo>
                  <a:lnTo>
                    <a:pt x="1934804" y="1479967"/>
                  </a:lnTo>
                  <a:cubicBezTo>
                    <a:pt x="1927367" y="1485317"/>
                    <a:pt x="1919123" y="1488726"/>
                    <a:pt x="1910598" y="1489881"/>
                  </a:cubicBezTo>
                  <a:cubicBezTo>
                    <a:pt x="1885257" y="1507791"/>
                    <a:pt x="1850121" y="1502627"/>
                    <a:pt x="1830495" y="1477903"/>
                  </a:cubicBezTo>
                  <a:lnTo>
                    <a:pt x="1551924" y="1126933"/>
                  </a:lnTo>
                  <a:lnTo>
                    <a:pt x="1239041" y="1439816"/>
                  </a:lnTo>
                  <a:cubicBezTo>
                    <a:pt x="1226569" y="1452288"/>
                    <a:pt x="1209983" y="1458139"/>
                    <a:pt x="1193674" y="1456888"/>
                  </a:cubicBezTo>
                  <a:cubicBezTo>
                    <a:pt x="1177363" y="1458142"/>
                    <a:pt x="1160774" y="1452290"/>
                    <a:pt x="1148301" y="1439816"/>
                  </a:cubicBezTo>
                  <a:lnTo>
                    <a:pt x="670011" y="961527"/>
                  </a:lnTo>
                  <a:cubicBezTo>
                    <a:pt x="646515" y="938031"/>
                    <a:pt x="646515" y="899938"/>
                    <a:pt x="670011" y="876442"/>
                  </a:cubicBezTo>
                  <a:cubicBezTo>
                    <a:pt x="681760" y="864694"/>
                    <a:pt x="697157" y="858820"/>
                    <a:pt x="712553" y="858820"/>
                  </a:cubicBezTo>
                  <a:close/>
                  <a:moveTo>
                    <a:pt x="2790000" y="699581"/>
                  </a:moveTo>
                  <a:lnTo>
                    <a:pt x="450000" y="699581"/>
                  </a:lnTo>
                  <a:lnTo>
                    <a:pt x="450000" y="1851581"/>
                  </a:lnTo>
                  <a:lnTo>
                    <a:pt x="2790000" y="1851581"/>
                  </a:lnTo>
                  <a:close/>
                  <a:moveTo>
                    <a:pt x="2987972" y="519497"/>
                  </a:moveTo>
                  <a:lnTo>
                    <a:pt x="2987972" y="2031665"/>
                  </a:lnTo>
                  <a:lnTo>
                    <a:pt x="252028" y="2031665"/>
                  </a:lnTo>
                  <a:lnTo>
                    <a:pt x="252028" y="519497"/>
                  </a:lnTo>
                  <a:close/>
                  <a:moveTo>
                    <a:pt x="1620000" y="0"/>
                  </a:moveTo>
                  <a:cubicBezTo>
                    <a:pt x="1540462" y="0"/>
                    <a:pt x="1475984" y="64478"/>
                    <a:pt x="1475984" y="144016"/>
                  </a:cubicBezTo>
                  <a:lnTo>
                    <a:pt x="1475984" y="267469"/>
                  </a:lnTo>
                  <a:lnTo>
                    <a:pt x="0" y="267469"/>
                  </a:lnTo>
                  <a:lnTo>
                    <a:pt x="0" y="2283693"/>
                  </a:lnTo>
                  <a:lnTo>
                    <a:pt x="852101" y="2283693"/>
                  </a:lnTo>
                  <a:lnTo>
                    <a:pt x="323771" y="3248012"/>
                  </a:lnTo>
                  <a:lnTo>
                    <a:pt x="621526" y="3248012"/>
                  </a:lnTo>
                  <a:lnTo>
                    <a:pt x="1149856" y="2283693"/>
                  </a:lnTo>
                  <a:lnTo>
                    <a:pt x="2090146" y="2283693"/>
                  </a:lnTo>
                  <a:lnTo>
                    <a:pt x="2618476" y="3248012"/>
                  </a:lnTo>
                  <a:lnTo>
                    <a:pt x="2916231" y="3248012"/>
                  </a:lnTo>
                  <a:lnTo>
                    <a:pt x="2387901" y="2283693"/>
                  </a:lnTo>
                  <a:lnTo>
                    <a:pt x="3240000" y="2283693"/>
                  </a:lnTo>
                  <a:lnTo>
                    <a:pt x="3240000" y="267469"/>
                  </a:lnTo>
                  <a:lnTo>
                    <a:pt x="1764016" y="267469"/>
                  </a:lnTo>
                  <a:lnTo>
                    <a:pt x="1764016" y="144016"/>
                  </a:lnTo>
                  <a:cubicBezTo>
                    <a:pt x="1764016" y="64478"/>
                    <a:pt x="1699538" y="0"/>
                    <a:pt x="1620000" y="0"/>
                  </a:cubicBez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21" name="文本框 6"/>
          <p:cNvSpPr txBox="1">
            <a:spLocks noChangeArrowheads="1"/>
          </p:cNvSpPr>
          <p:nvPr/>
        </p:nvSpPr>
        <p:spPr bwMode="auto">
          <a:xfrm>
            <a:off x="3740283" y="875180"/>
            <a:ext cx="466005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>
                <a:latin typeface="+mn-lt"/>
                <a:ea typeface="方正兰亭黑_GBK"/>
              </a:rPr>
              <a:t>ĐỊNH HƯỚNG PHÁT TRIỂN</a:t>
            </a:r>
          </a:p>
        </p:txBody>
      </p:sp>
      <p:grpSp>
        <p:nvGrpSpPr>
          <p:cNvPr id="22" name="组合 40"/>
          <p:cNvGrpSpPr/>
          <p:nvPr/>
        </p:nvGrpSpPr>
        <p:grpSpPr>
          <a:xfrm flipV="1">
            <a:off x="5708452" y="1521180"/>
            <a:ext cx="613336" cy="70019"/>
            <a:chOff x="6435723" y="-1272091"/>
            <a:chExt cx="1793876" cy="204788"/>
          </a:xfrm>
          <a:solidFill>
            <a:srgbClr val="FF0066"/>
          </a:solidFill>
        </p:grpSpPr>
        <p:sp>
          <p:nvSpPr>
            <p:cNvPr id="23" name="椭圆 41"/>
            <p:cNvSpPr/>
            <p:nvPr/>
          </p:nvSpPr>
          <p:spPr>
            <a:xfrm>
              <a:off x="6435723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4" name="椭圆 42"/>
            <p:cNvSpPr/>
            <p:nvPr/>
          </p:nvSpPr>
          <p:spPr>
            <a:xfrm>
              <a:off x="6753541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5" name="椭圆 43"/>
            <p:cNvSpPr/>
            <p:nvPr/>
          </p:nvSpPr>
          <p:spPr>
            <a:xfrm>
              <a:off x="7071359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6" name="椭圆 44"/>
            <p:cNvSpPr/>
            <p:nvPr/>
          </p:nvSpPr>
          <p:spPr>
            <a:xfrm>
              <a:off x="7389177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7" name="椭圆 45"/>
            <p:cNvSpPr/>
            <p:nvPr/>
          </p:nvSpPr>
          <p:spPr>
            <a:xfrm>
              <a:off x="7706995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8" name="椭圆 46"/>
            <p:cNvSpPr/>
            <p:nvPr/>
          </p:nvSpPr>
          <p:spPr>
            <a:xfrm>
              <a:off x="8024811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4488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61655" y="714922"/>
            <a:ext cx="9671050" cy="3818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Ý TƯỞNG</a:t>
            </a:r>
            <a:r>
              <a:rPr lang="en-US" b="1" dirty="0">
                <a:solidFill>
                  <a:srgbClr val="FFD2BF"/>
                </a:solidFill>
                <a:latin typeface="+mn-lt"/>
              </a:rPr>
              <a:t>:</a:t>
            </a:r>
          </a:p>
          <a:p>
            <a:endParaRPr lang="en-US" b="1" dirty="0">
              <a:latin typeface="+mn-lt"/>
            </a:endParaRPr>
          </a:p>
          <a:p>
            <a:pPr algn="ctr"/>
            <a:r>
              <a:rPr lang="en-US" sz="6600" b="1" dirty="0">
                <a:solidFill>
                  <a:srgbClr val="FF0066"/>
                </a:solidFill>
                <a:latin typeface="+mn-lt"/>
              </a:rPr>
              <a:t>MYBOOKSHELF.COM</a:t>
            </a:r>
          </a:p>
          <a:p>
            <a:pPr algn="ctr"/>
            <a:endParaRPr lang="en-US" b="1" dirty="0">
              <a:solidFill>
                <a:srgbClr val="FFD2BF"/>
              </a:solidFill>
              <a:latin typeface="+mn-lt"/>
            </a:endParaRPr>
          </a:p>
          <a:p>
            <a:pPr algn="ctr"/>
            <a:r>
              <a:rPr lang="en-US" b="1" dirty="0">
                <a:latin typeface="+mn-lt"/>
              </a:rPr>
              <a:t>WEBSITE CHIA </a:t>
            </a:r>
            <a:r>
              <a:rPr lang="en-US" b="1">
                <a:latin typeface="+mn-lt"/>
              </a:rPr>
              <a:t>SẺ SÁCH</a:t>
            </a:r>
          </a:p>
          <a:p>
            <a:pPr algn="ctr"/>
            <a:endParaRPr lang="en-US" b="1">
              <a:latin typeface="+mn-lt"/>
            </a:endParaRPr>
          </a:p>
          <a:p>
            <a:pPr algn="ctr"/>
            <a:r>
              <a:rPr lang="en-US" sz="1900" b="1">
                <a:latin typeface="+mn-lt"/>
              </a:rPr>
              <a:t>Link: </a:t>
            </a:r>
            <a:r>
              <a:rPr lang="en-US" sz="1900" b="1">
                <a:latin typeface="+mn-lt"/>
                <a:hlinkClick r:id="rId2"/>
              </a:rPr>
              <a:t>https://vigorous-engelbart-173c75.netlify.app/</a:t>
            </a:r>
            <a:endParaRPr lang="en-US" sz="1900" b="1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40925" y="4559642"/>
            <a:ext cx="4008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NHÓM : BIỆT ĐỘI GÀ MỜ</a:t>
            </a:r>
          </a:p>
        </p:txBody>
      </p:sp>
    </p:spTree>
    <p:extLst>
      <p:ext uri="{BB962C8B-B14F-4D97-AF65-F5344CB8AC3E}">
        <p14:creationId xmlns:p14="http://schemas.microsoft.com/office/powerpoint/2010/main" val="2831398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ndroid Notification Channel As Deep As Possible | by Myrick Chow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797" y="1892216"/>
            <a:ext cx="8382000" cy="439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875043" y="608779"/>
            <a:ext cx="1122488" cy="1122488"/>
            <a:chOff x="5270810" y="2110720"/>
            <a:chExt cx="1650381" cy="1650381"/>
          </a:xfrm>
        </p:grpSpPr>
        <p:sp>
          <p:nvSpPr>
            <p:cNvPr id="16" name="椭圆 9"/>
            <p:cNvSpPr/>
            <p:nvPr/>
          </p:nvSpPr>
          <p:spPr>
            <a:xfrm>
              <a:off x="5270810" y="2110720"/>
              <a:ext cx="1650381" cy="165038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0" name="Parallelogram 30">
              <a:extLst>
                <a:ext uri="{FF2B5EF4-FFF2-40B4-BE49-F238E27FC236}">
                  <a16:creationId xmlns:a16="http://schemas.microsoft.com/office/drawing/2014/main" id="{07A9DF64-EAEC-4F98-A0C9-E2239CA0F425}"/>
                </a:ext>
              </a:extLst>
            </p:cNvPr>
            <p:cNvSpPr/>
            <p:nvPr/>
          </p:nvSpPr>
          <p:spPr>
            <a:xfrm flipH="1">
              <a:off x="5508904" y="2347361"/>
              <a:ext cx="1174192" cy="1177097"/>
            </a:xfrm>
            <a:custGeom>
              <a:avLst/>
              <a:gdLst/>
              <a:ahLst/>
              <a:cxnLst/>
              <a:rect l="l" t="t" r="r" b="b"/>
              <a:pathLst>
                <a:path w="3240000" h="3248012">
                  <a:moveTo>
                    <a:pt x="712553" y="858820"/>
                  </a:moveTo>
                  <a:cubicBezTo>
                    <a:pt x="727950" y="858820"/>
                    <a:pt x="743348" y="864694"/>
                    <a:pt x="755096" y="876443"/>
                  </a:cubicBezTo>
                  <a:lnTo>
                    <a:pt x="1193671" y="1315016"/>
                  </a:lnTo>
                  <a:lnTo>
                    <a:pt x="1509169" y="999517"/>
                  </a:lnTo>
                  <a:cubicBezTo>
                    <a:pt x="1509517" y="999169"/>
                    <a:pt x="1509868" y="998827"/>
                    <a:pt x="1510414" y="998691"/>
                  </a:cubicBezTo>
                  <a:lnTo>
                    <a:pt x="1518932" y="988592"/>
                  </a:lnTo>
                  <a:cubicBezTo>
                    <a:pt x="1531945" y="978263"/>
                    <a:pt x="1547912" y="974188"/>
                    <a:pt x="1563209" y="975946"/>
                  </a:cubicBezTo>
                  <a:cubicBezTo>
                    <a:pt x="1578505" y="977705"/>
                    <a:pt x="1593131" y="985299"/>
                    <a:pt x="1603459" y="998313"/>
                  </a:cubicBezTo>
                  <a:lnTo>
                    <a:pt x="1892346" y="1362277"/>
                  </a:lnTo>
                  <a:lnTo>
                    <a:pt x="2149759" y="1177067"/>
                  </a:lnTo>
                  <a:lnTo>
                    <a:pt x="2151621" y="1174867"/>
                  </a:lnTo>
                  <a:cubicBezTo>
                    <a:pt x="2159033" y="1169006"/>
                    <a:pt x="2167397" y="1165168"/>
                    <a:pt x="2176160" y="1163802"/>
                  </a:cubicBezTo>
                  <a:cubicBezTo>
                    <a:pt x="2177188" y="1163485"/>
                    <a:pt x="2178237" y="1163269"/>
                    <a:pt x="2179375" y="1163558"/>
                  </a:cubicBezTo>
                  <a:cubicBezTo>
                    <a:pt x="2184768" y="1161771"/>
                    <a:pt x="2190389" y="1161654"/>
                    <a:pt x="2195921" y="1162300"/>
                  </a:cubicBezTo>
                  <a:cubicBezTo>
                    <a:pt x="2196662" y="1162386"/>
                    <a:pt x="2197402" y="1162487"/>
                    <a:pt x="2198081" y="1162987"/>
                  </a:cubicBezTo>
                  <a:cubicBezTo>
                    <a:pt x="2202197" y="1163290"/>
                    <a:pt x="2206218" y="1164270"/>
                    <a:pt x="2209739" y="1166702"/>
                  </a:cubicBezTo>
                  <a:cubicBezTo>
                    <a:pt x="2213116" y="1166857"/>
                    <a:pt x="2216051" y="1168231"/>
                    <a:pt x="2218766" y="1170038"/>
                  </a:cubicBezTo>
                  <a:cubicBezTo>
                    <a:pt x="2225342" y="1173160"/>
                    <a:pt x="2231151" y="1177875"/>
                    <a:pt x="2235489" y="1184194"/>
                  </a:cubicBezTo>
                  <a:lnTo>
                    <a:pt x="2236132" y="1184737"/>
                  </a:lnTo>
                  <a:lnTo>
                    <a:pt x="2236287" y="1184934"/>
                  </a:lnTo>
                  <a:lnTo>
                    <a:pt x="2238712" y="1187183"/>
                  </a:lnTo>
                  <a:cubicBezTo>
                    <a:pt x="2239115" y="1187744"/>
                    <a:pt x="2239507" y="1188310"/>
                    <a:pt x="2239574" y="1189090"/>
                  </a:cubicBezTo>
                  <a:lnTo>
                    <a:pt x="2540580" y="1569705"/>
                  </a:lnTo>
                  <a:cubicBezTo>
                    <a:pt x="2561191" y="1595768"/>
                    <a:pt x="2556772" y="1633604"/>
                    <a:pt x="2530710" y="1654215"/>
                  </a:cubicBezTo>
                  <a:cubicBezTo>
                    <a:pt x="2504647" y="1674827"/>
                    <a:pt x="2466811" y="1670408"/>
                    <a:pt x="2446199" y="1644345"/>
                  </a:cubicBezTo>
                  <a:lnTo>
                    <a:pt x="2177884" y="1305067"/>
                  </a:lnTo>
                  <a:lnTo>
                    <a:pt x="1934804" y="1479967"/>
                  </a:lnTo>
                  <a:cubicBezTo>
                    <a:pt x="1927367" y="1485317"/>
                    <a:pt x="1919123" y="1488726"/>
                    <a:pt x="1910598" y="1489881"/>
                  </a:cubicBezTo>
                  <a:cubicBezTo>
                    <a:pt x="1885257" y="1507791"/>
                    <a:pt x="1850121" y="1502627"/>
                    <a:pt x="1830495" y="1477903"/>
                  </a:cubicBezTo>
                  <a:lnTo>
                    <a:pt x="1551924" y="1126933"/>
                  </a:lnTo>
                  <a:lnTo>
                    <a:pt x="1239041" y="1439816"/>
                  </a:lnTo>
                  <a:cubicBezTo>
                    <a:pt x="1226569" y="1452288"/>
                    <a:pt x="1209983" y="1458139"/>
                    <a:pt x="1193674" y="1456888"/>
                  </a:cubicBezTo>
                  <a:cubicBezTo>
                    <a:pt x="1177363" y="1458142"/>
                    <a:pt x="1160774" y="1452290"/>
                    <a:pt x="1148301" y="1439816"/>
                  </a:cubicBezTo>
                  <a:lnTo>
                    <a:pt x="670011" y="961527"/>
                  </a:lnTo>
                  <a:cubicBezTo>
                    <a:pt x="646515" y="938031"/>
                    <a:pt x="646515" y="899938"/>
                    <a:pt x="670011" y="876442"/>
                  </a:cubicBezTo>
                  <a:cubicBezTo>
                    <a:pt x="681760" y="864694"/>
                    <a:pt x="697157" y="858820"/>
                    <a:pt x="712553" y="858820"/>
                  </a:cubicBezTo>
                  <a:close/>
                  <a:moveTo>
                    <a:pt x="2790000" y="699581"/>
                  </a:moveTo>
                  <a:lnTo>
                    <a:pt x="450000" y="699581"/>
                  </a:lnTo>
                  <a:lnTo>
                    <a:pt x="450000" y="1851581"/>
                  </a:lnTo>
                  <a:lnTo>
                    <a:pt x="2790000" y="1851581"/>
                  </a:lnTo>
                  <a:close/>
                  <a:moveTo>
                    <a:pt x="2987972" y="519497"/>
                  </a:moveTo>
                  <a:lnTo>
                    <a:pt x="2987972" y="2031665"/>
                  </a:lnTo>
                  <a:lnTo>
                    <a:pt x="252028" y="2031665"/>
                  </a:lnTo>
                  <a:lnTo>
                    <a:pt x="252028" y="519497"/>
                  </a:lnTo>
                  <a:close/>
                  <a:moveTo>
                    <a:pt x="1620000" y="0"/>
                  </a:moveTo>
                  <a:cubicBezTo>
                    <a:pt x="1540462" y="0"/>
                    <a:pt x="1475984" y="64478"/>
                    <a:pt x="1475984" y="144016"/>
                  </a:cubicBezTo>
                  <a:lnTo>
                    <a:pt x="1475984" y="267469"/>
                  </a:lnTo>
                  <a:lnTo>
                    <a:pt x="0" y="267469"/>
                  </a:lnTo>
                  <a:lnTo>
                    <a:pt x="0" y="2283693"/>
                  </a:lnTo>
                  <a:lnTo>
                    <a:pt x="852101" y="2283693"/>
                  </a:lnTo>
                  <a:lnTo>
                    <a:pt x="323771" y="3248012"/>
                  </a:lnTo>
                  <a:lnTo>
                    <a:pt x="621526" y="3248012"/>
                  </a:lnTo>
                  <a:lnTo>
                    <a:pt x="1149856" y="2283693"/>
                  </a:lnTo>
                  <a:lnTo>
                    <a:pt x="2090146" y="2283693"/>
                  </a:lnTo>
                  <a:lnTo>
                    <a:pt x="2618476" y="3248012"/>
                  </a:lnTo>
                  <a:lnTo>
                    <a:pt x="2916231" y="3248012"/>
                  </a:lnTo>
                  <a:lnTo>
                    <a:pt x="2387901" y="2283693"/>
                  </a:lnTo>
                  <a:lnTo>
                    <a:pt x="3240000" y="2283693"/>
                  </a:lnTo>
                  <a:lnTo>
                    <a:pt x="3240000" y="267469"/>
                  </a:lnTo>
                  <a:lnTo>
                    <a:pt x="1764016" y="267469"/>
                  </a:lnTo>
                  <a:lnTo>
                    <a:pt x="1764016" y="144016"/>
                  </a:lnTo>
                  <a:cubicBezTo>
                    <a:pt x="1764016" y="64478"/>
                    <a:pt x="1699538" y="0"/>
                    <a:pt x="1620000" y="0"/>
                  </a:cubicBez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21" name="文本框 6"/>
          <p:cNvSpPr txBox="1">
            <a:spLocks noChangeArrowheads="1"/>
          </p:cNvSpPr>
          <p:nvPr/>
        </p:nvSpPr>
        <p:spPr bwMode="auto">
          <a:xfrm>
            <a:off x="3740283" y="875180"/>
            <a:ext cx="466005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>
                <a:latin typeface="+mn-lt"/>
                <a:ea typeface="方正兰亭黑_GBK"/>
              </a:rPr>
              <a:t>ĐỊNH HƯỚNG PHÁT TRIỂN</a:t>
            </a:r>
          </a:p>
        </p:txBody>
      </p:sp>
      <p:grpSp>
        <p:nvGrpSpPr>
          <p:cNvPr id="22" name="组合 40"/>
          <p:cNvGrpSpPr/>
          <p:nvPr/>
        </p:nvGrpSpPr>
        <p:grpSpPr>
          <a:xfrm flipV="1">
            <a:off x="5708452" y="1521180"/>
            <a:ext cx="613336" cy="70019"/>
            <a:chOff x="6435723" y="-1272091"/>
            <a:chExt cx="1793876" cy="204788"/>
          </a:xfrm>
          <a:solidFill>
            <a:srgbClr val="FF0066"/>
          </a:solidFill>
        </p:grpSpPr>
        <p:sp>
          <p:nvSpPr>
            <p:cNvPr id="23" name="椭圆 41"/>
            <p:cNvSpPr/>
            <p:nvPr/>
          </p:nvSpPr>
          <p:spPr>
            <a:xfrm>
              <a:off x="6435723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4" name="椭圆 42"/>
            <p:cNvSpPr/>
            <p:nvPr/>
          </p:nvSpPr>
          <p:spPr>
            <a:xfrm>
              <a:off x="6753541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5" name="椭圆 43"/>
            <p:cNvSpPr/>
            <p:nvPr/>
          </p:nvSpPr>
          <p:spPr>
            <a:xfrm>
              <a:off x="7071359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6" name="椭圆 44"/>
            <p:cNvSpPr/>
            <p:nvPr/>
          </p:nvSpPr>
          <p:spPr>
            <a:xfrm>
              <a:off x="7389177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7" name="椭圆 45"/>
            <p:cNvSpPr/>
            <p:nvPr/>
          </p:nvSpPr>
          <p:spPr>
            <a:xfrm>
              <a:off x="7706995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8" name="椭圆 46"/>
            <p:cNvSpPr/>
            <p:nvPr/>
          </p:nvSpPr>
          <p:spPr>
            <a:xfrm>
              <a:off x="8024811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4234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Banned - Free people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0" name="Picture 4" descr="3d White People With Forbidden Sign Stock Illustration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530" y="1459955"/>
            <a:ext cx="4454688" cy="566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1149" t="29222" r="59001" b="13981"/>
          <a:stretch/>
        </p:blipFill>
        <p:spPr>
          <a:xfrm>
            <a:off x="7108951" y="1521179"/>
            <a:ext cx="3494881" cy="5622201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875043" y="608779"/>
            <a:ext cx="1122488" cy="1122488"/>
            <a:chOff x="5270810" y="2110720"/>
            <a:chExt cx="1650381" cy="1650381"/>
          </a:xfrm>
        </p:grpSpPr>
        <p:sp>
          <p:nvSpPr>
            <p:cNvPr id="21" name="椭圆 9"/>
            <p:cNvSpPr/>
            <p:nvPr/>
          </p:nvSpPr>
          <p:spPr>
            <a:xfrm>
              <a:off x="5270810" y="2110720"/>
              <a:ext cx="1650381" cy="165038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2" name="Parallelogram 30">
              <a:extLst>
                <a:ext uri="{FF2B5EF4-FFF2-40B4-BE49-F238E27FC236}">
                  <a16:creationId xmlns:a16="http://schemas.microsoft.com/office/drawing/2014/main" id="{07A9DF64-EAEC-4F98-A0C9-E2239CA0F425}"/>
                </a:ext>
              </a:extLst>
            </p:cNvPr>
            <p:cNvSpPr/>
            <p:nvPr/>
          </p:nvSpPr>
          <p:spPr>
            <a:xfrm flipH="1">
              <a:off x="5508904" y="2347361"/>
              <a:ext cx="1174192" cy="1177097"/>
            </a:xfrm>
            <a:custGeom>
              <a:avLst/>
              <a:gdLst/>
              <a:ahLst/>
              <a:cxnLst/>
              <a:rect l="l" t="t" r="r" b="b"/>
              <a:pathLst>
                <a:path w="3240000" h="3248012">
                  <a:moveTo>
                    <a:pt x="712553" y="858820"/>
                  </a:moveTo>
                  <a:cubicBezTo>
                    <a:pt x="727950" y="858820"/>
                    <a:pt x="743348" y="864694"/>
                    <a:pt x="755096" y="876443"/>
                  </a:cubicBezTo>
                  <a:lnTo>
                    <a:pt x="1193671" y="1315016"/>
                  </a:lnTo>
                  <a:lnTo>
                    <a:pt x="1509169" y="999517"/>
                  </a:lnTo>
                  <a:cubicBezTo>
                    <a:pt x="1509517" y="999169"/>
                    <a:pt x="1509868" y="998827"/>
                    <a:pt x="1510414" y="998691"/>
                  </a:cubicBezTo>
                  <a:lnTo>
                    <a:pt x="1518932" y="988592"/>
                  </a:lnTo>
                  <a:cubicBezTo>
                    <a:pt x="1531945" y="978263"/>
                    <a:pt x="1547912" y="974188"/>
                    <a:pt x="1563209" y="975946"/>
                  </a:cubicBezTo>
                  <a:cubicBezTo>
                    <a:pt x="1578505" y="977705"/>
                    <a:pt x="1593131" y="985299"/>
                    <a:pt x="1603459" y="998313"/>
                  </a:cubicBezTo>
                  <a:lnTo>
                    <a:pt x="1892346" y="1362277"/>
                  </a:lnTo>
                  <a:lnTo>
                    <a:pt x="2149759" y="1177067"/>
                  </a:lnTo>
                  <a:lnTo>
                    <a:pt x="2151621" y="1174867"/>
                  </a:lnTo>
                  <a:cubicBezTo>
                    <a:pt x="2159033" y="1169006"/>
                    <a:pt x="2167397" y="1165168"/>
                    <a:pt x="2176160" y="1163802"/>
                  </a:cubicBezTo>
                  <a:cubicBezTo>
                    <a:pt x="2177188" y="1163485"/>
                    <a:pt x="2178237" y="1163269"/>
                    <a:pt x="2179375" y="1163558"/>
                  </a:cubicBezTo>
                  <a:cubicBezTo>
                    <a:pt x="2184768" y="1161771"/>
                    <a:pt x="2190389" y="1161654"/>
                    <a:pt x="2195921" y="1162300"/>
                  </a:cubicBezTo>
                  <a:cubicBezTo>
                    <a:pt x="2196662" y="1162386"/>
                    <a:pt x="2197402" y="1162487"/>
                    <a:pt x="2198081" y="1162987"/>
                  </a:cubicBezTo>
                  <a:cubicBezTo>
                    <a:pt x="2202197" y="1163290"/>
                    <a:pt x="2206218" y="1164270"/>
                    <a:pt x="2209739" y="1166702"/>
                  </a:cubicBezTo>
                  <a:cubicBezTo>
                    <a:pt x="2213116" y="1166857"/>
                    <a:pt x="2216051" y="1168231"/>
                    <a:pt x="2218766" y="1170038"/>
                  </a:cubicBezTo>
                  <a:cubicBezTo>
                    <a:pt x="2225342" y="1173160"/>
                    <a:pt x="2231151" y="1177875"/>
                    <a:pt x="2235489" y="1184194"/>
                  </a:cubicBezTo>
                  <a:lnTo>
                    <a:pt x="2236132" y="1184737"/>
                  </a:lnTo>
                  <a:lnTo>
                    <a:pt x="2236287" y="1184934"/>
                  </a:lnTo>
                  <a:lnTo>
                    <a:pt x="2238712" y="1187183"/>
                  </a:lnTo>
                  <a:cubicBezTo>
                    <a:pt x="2239115" y="1187744"/>
                    <a:pt x="2239507" y="1188310"/>
                    <a:pt x="2239574" y="1189090"/>
                  </a:cubicBezTo>
                  <a:lnTo>
                    <a:pt x="2540580" y="1569705"/>
                  </a:lnTo>
                  <a:cubicBezTo>
                    <a:pt x="2561191" y="1595768"/>
                    <a:pt x="2556772" y="1633604"/>
                    <a:pt x="2530710" y="1654215"/>
                  </a:cubicBezTo>
                  <a:cubicBezTo>
                    <a:pt x="2504647" y="1674827"/>
                    <a:pt x="2466811" y="1670408"/>
                    <a:pt x="2446199" y="1644345"/>
                  </a:cubicBezTo>
                  <a:lnTo>
                    <a:pt x="2177884" y="1305067"/>
                  </a:lnTo>
                  <a:lnTo>
                    <a:pt x="1934804" y="1479967"/>
                  </a:lnTo>
                  <a:cubicBezTo>
                    <a:pt x="1927367" y="1485317"/>
                    <a:pt x="1919123" y="1488726"/>
                    <a:pt x="1910598" y="1489881"/>
                  </a:cubicBezTo>
                  <a:cubicBezTo>
                    <a:pt x="1885257" y="1507791"/>
                    <a:pt x="1850121" y="1502627"/>
                    <a:pt x="1830495" y="1477903"/>
                  </a:cubicBezTo>
                  <a:lnTo>
                    <a:pt x="1551924" y="1126933"/>
                  </a:lnTo>
                  <a:lnTo>
                    <a:pt x="1239041" y="1439816"/>
                  </a:lnTo>
                  <a:cubicBezTo>
                    <a:pt x="1226569" y="1452288"/>
                    <a:pt x="1209983" y="1458139"/>
                    <a:pt x="1193674" y="1456888"/>
                  </a:cubicBezTo>
                  <a:cubicBezTo>
                    <a:pt x="1177363" y="1458142"/>
                    <a:pt x="1160774" y="1452290"/>
                    <a:pt x="1148301" y="1439816"/>
                  </a:cubicBezTo>
                  <a:lnTo>
                    <a:pt x="670011" y="961527"/>
                  </a:lnTo>
                  <a:cubicBezTo>
                    <a:pt x="646515" y="938031"/>
                    <a:pt x="646515" y="899938"/>
                    <a:pt x="670011" y="876442"/>
                  </a:cubicBezTo>
                  <a:cubicBezTo>
                    <a:pt x="681760" y="864694"/>
                    <a:pt x="697157" y="858820"/>
                    <a:pt x="712553" y="858820"/>
                  </a:cubicBezTo>
                  <a:close/>
                  <a:moveTo>
                    <a:pt x="2790000" y="699581"/>
                  </a:moveTo>
                  <a:lnTo>
                    <a:pt x="450000" y="699581"/>
                  </a:lnTo>
                  <a:lnTo>
                    <a:pt x="450000" y="1851581"/>
                  </a:lnTo>
                  <a:lnTo>
                    <a:pt x="2790000" y="1851581"/>
                  </a:lnTo>
                  <a:close/>
                  <a:moveTo>
                    <a:pt x="2987972" y="519497"/>
                  </a:moveTo>
                  <a:lnTo>
                    <a:pt x="2987972" y="2031665"/>
                  </a:lnTo>
                  <a:lnTo>
                    <a:pt x="252028" y="2031665"/>
                  </a:lnTo>
                  <a:lnTo>
                    <a:pt x="252028" y="519497"/>
                  </a:lnTo>
                  <a:close/>
                  <a:moveTo>
                    <a:pt x="1620000" y="0"/>
                  </a:moveTo>
                  <a:cubicBezTo>
                    <a:pt x="1540462" y="0"/>
                    <a:pt x="1475984" y="64478"/>
                    <a:pt x="1475984" y="144016"/>
                  </a:cubicBezTo>
                  <a:lnTo>
                    <a:pt x="1475984" y="267469"/>
                  </a:lnTo>
                  <a:lnTo>
                    <a:pt x="0" y="267469"/>
                  </a:lnTo>
                  <a:lnTo>
                    <a:pt x="0" y="2283693"/>
                  </a:lnTo>
                  <a:lnTo>
                    <a:pt x="852101" y="2283693"/>
                  </a:lnTo>
                  <a:lnTo>
                    <a:pt x="323771" y="3248012"/>
                  </a:lnTo>
                  <a:lnTo>
                    <a:pt x="621526" y="3248012"/>
                  </a:lnTo>
                  <a:lnTo>
                    <a:pt x="1149856" y="2283693"/>
                  </a:lnTo>
                  <a:lnTo>
                    <a:pt x="2090146" y="2283693"/>
                  </a:lnTo>
                  <a:lnTo>
                    <a:pt x="2618476" y="3248012"/>
                  </a:lnTo>
                  <a:lnTo>
                    <a:pt x="2916231" y="3248012"/>
                  </a:lnTo>
                  <a:lnTo>
                    <a:pt x="2387901" y="2283693"/>
                  </a:lnTo>
                  <a:lnTo>
                    <a:pt x="3240000" y="2283693"/>
                  </a:lnTo>
                  <a:lnTo>
                    <a:pt x="3240000" y="267469"/>
                  </a:lnTo>
                  <a:lnTo>
                    <a:pt x="1764016" y="267469"/>
                  </a:lnTo>
                  <a:lnTo>
                    <a:pt x="1764016" y="144016"/>
                  </a:lnTo>
                  <a:cubicBezTo>
                    <a:pt x="1764016" y="64478"/>
                    <a:pt x="1699538" y="0"/>
                    <a:pt x="1620000" y="0"/>
                  </a:cubicBez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23" name="文本框 6"/>
          <p:cNvSpPr txBox="1">
            <a:spLocks noChangeArrowheads="1"/>
          </p:cNvSpPr>
          <p:nvPr/>
        </p:nvSpPr>
        <p:spPr bwMode="auto">
          <a:xfrm>
            <a:off x="3740283" y="875180"/>
            <a:ext cx="466005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>
                <a:latin typeface="+mn-lt"/>
                <a:ea typeface="方正兰亭黑_GBK"/>
              </a:rPr>
              <a:t>ĐỊNH HƯỚNG PHÁT TRIỂN</a:t>
            </a:r>
          </a:p>
        </p:txBody>
      </p:sp>
      <p:grpSp>
        <p:nvGrpSpPr>
          <p:cNvPr id="24" name="组合 40"/>
          <p:cNvGrpSpPr/>
          <p:nvPr/>
        </p:nvGrpSpPr>
        <p:grpSpPr>
          <a:xfrm flipV="1">
            <a:off x="5708452" y="1521180"/>
            <a:ext cx="613336" cy="70019"/>
            <a:chOff x="6435723" y="-1272091"/>
            <a:chExt cx="1793876" cy="204788"/>
          </a:xfrm>
          <a:solidFill>
            <a:srgbClr val="FF0066"/>
          </a:solidFill>
        </p:grpSpPr>
        <p:sp>
          <p:nvSpPr>
            <p:cNvPr id="25" name="椭圆 41"/>
            <p:cNvSpPr/>
            <p:nvPr/>
          </p:nvSpPr>
          <p:spPr>
            <a:xfrm>
              <a:off x="6435723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6" name="椭圆 42"/>
            <p:cNvSpPr/>
            <p:nvPr/>
          </p:nvSpPr>
          <p:spPr>
            <a:xfrm>
              <a:off x="6753541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7" name="椭圆 43"/>
            <p:cNvSpPr/>
            <p:nvPr/>
          </p:nvSpPr>
          <p:spPr>
            <a:xfrm>
              <a:off x="7071359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8" name="椭圆 44"/>
            <p:cNvSpPr/>
            <p:nvPr/>
          </p:nvSpPr>
          <p:spPr>
            <a:xfrm>
              <a:off x="7389177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9" name="椭圆 45"/>
            <p:cNvSpPr/>
            <p:nvPr/>
          </p:nvSpPr>
          <p:spPr>
            <a:xfrm>
              <a:off x="7706995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30" name="椭圆 46"/>
            <p:cNvSpPr/>
            <p:nvPr/>
          </p:nvSpPr>
          <p:spPr>
            <a:xfrm>
              <a:off x="8024811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8066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35529" y="2403249"/>
            <a:ext cx="967105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+mn-lt"/>
              </a:rPr>
              <a:t>QUESTION AND </a:t>
            </a:r>
            <a:r>
              <a:rPr lang="en-US" b="1" dirty="0">
                <a:solidFill>
                  <a:srgbClr val="FF0066"/>
                </a:solidFill>
                <a:latin typeface="+mn-lt"/>
              </a:rPr>
              <a:t>ANSWER</a:t>
            </a:r>
          </a:p>
        </p:txBody>
      </p:sp>
    </p:spTree>
    <p:extLst>
      <p:ext uri="{BB962C8B-B14F-4D97-AF65-F5344CB8AC3E}">
        <p14:creationId xmlns:p14="http://schemas.microsoft.com/office/powerpoint/2010/main" val="3317108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071434" y="3049817"/>
            <a:ext cx="967105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+mn-lt"/>
              </a:rPr>
              <a:t>THANKS FOR LISTENING</a:t>
            </a:r>
            <a:endParaRPr lang="en-US" b="1" dirty="0">
              <a:solidFill>
                <a:srgbClr val="FFD2BF"/>
              </a:solidFill>
              <a:latin typeface="+mn-lt"/>
            </a:endParaRPr>
          </a:p>
        </p:txBody>
      </p:sp>
      <p:sp>
        <p:nvSpPr>
          <p:cNvPr id="10" name="Right Triangle 9"/>
          <p:cNvSpPr/>
          <p:nvPr/>
        </p:nvSpPr>
        <p:spPr>
          <a:xfrm rot="16200000" flipH="1" flipV="1">
            <a:off x="4925616" y="1870214"/>
            <a:ext cx="1962686" cy="1450302"/>
          </a:xfrm>
          <a:prstGeom prst="rtTriangle">
            <a:avLst/>
          </a:prstGeom>
          <a:noFill/>
          <a:ln w="38100" cap="flat" cmpd="sng" algn="ctr">
            <a:solidFill>
              <a:srgbClr val="FF006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 Light" charset="0"/>
              <a:ea typeface="+mn-ea"/>
              <a:cs typeface="+mn-cs"/>
            </a:endParaRPr>
          </a:p>
        </p:txBody>
      </p:sp>
      <p:sp>
        <p:nvSpPr>
          <p:cNvPr id="11" name="Right Triangle 10"/>
          <p:cNvSpPr/>
          <p:nvPr/>
        </p:nvSpPr>
        <p:spPr>
          <a:xfrm rot="5400000" flipH="1" flipV="1">
            <a:off x="5170943" y="1899950"/>
            <a:ext cx="1962686" cy="1450302"/>
          </a:xfrm>
          <a:prstGeom prst="rtTriangle">
            <a:avLst/>
          </a:prstGeom>
          <a:noFill/>
          <a:ln w="38100" cap="flat" cmpd="sng" algn="ctr">
            <a:solidFill>
              <a:srgbClr val="FF006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 Light" charset="0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625312" y="2160065"/>
            <a:ext cx="764291" cy="889752"/>
          </a:xfrm>
          <a:prstGeom prst="line">
            <a:avLst/>
          </a:prstGeom>
          <a:noFill/>
          <a:ln w="38100" cap="flat" cmpd="sng" algn="ctr">
            <a:solidFill>
              <a:srgbClr val="FF0066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036686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4137" y="313508"/>
            <a:ext cx="24449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NỘI DUNG</a:t>
            </a:r>
          </a:p>
        </p:txBody>
      </p:sp>
      <p:sp>
        <p:nvSpPr>
          <p:cNvPr id="5" name="Right Triangle 4"/>
          <p:cNvSpPr/>
          <p:nvPr/>
        </p:nvSpPr>
        <p:spPr>
          <a:xfrm rot="16200000" flipH="1" flipV="1">
            <a:off x="601810" y="2745426"/>
            <a:ext cx="1962686" cy="1450302"/>
          </a:xfrm>
          <a:prstGeom prst="rtTriangle">
            <a:avLst/>
          </a:prstGeom>
          <a:noFill/>
          <a:ln w="38100" cap="flat" cmpd="sng" algn="ctr">
            <a:solidFill>
              <a:srgbClr val="FF006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 Light" charset="0"/>
              <a:ea typeface="+mn-ea"/>
              <a:cs typeface="+mn-cs"/>
            </a:endParaRPr>
          </a:p>
        </p:txBody>
      </p:sp>
      <p:sp>
        <p:nvSpPr>
          <p:cNvPr id="6" name="Right Triangle 5"/>
          <p:cNvSpPr/>
          <p:nvPr/>
        </p:nvSpPr>
        <p:spPr>
          <a:xfrm rot="5400000" flipH="1" flipV="1">
            <a:off x="847137" y="2775162"/>
            <a:ext cx="1962686" cy="1450302"/>
          </a:xfrm>
          <a:prstGeom prst="rtTriangle">
            <a:avLst/>
          </a:prstGeom>
          <a:noFill/>
          <a:ln w="38100" cap="flat" cmpd="sng" algn="ctr">
            <a:solidFill>
              <a:srgbClr val="FF006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 Light" charset="0"/>
              <a:ea typeface="+mn-ea"/>
              <a:cs typeface="+mn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301506" y="3035277"/>
            <a:ext cx="764291" cy="889752"/>
          </a:xfrm>
          <a:prstGeom prst="line">
            <a:avLst/>
          </a:prstGeom>
          <a:noFill/>
          <a:ln w="38100" cap="flat" cmpd="sng" algn="ctr">
            <a:solidFill>
              <a:srgbClr val="FF0066"/>
            </a:solidFill>
            <a:prstDash val="solid"/>
            <a:miter lim="800000"/>
          </a:ln>
          <a:effectLst/>
        </p:spPr>
      </p:cxnSp>
      <p:sp>
        <p:nvSpPr>
          <p:cNvPr id="8" name="椭圆 5"/>
          <p:cNvSpPr/>
          <p:nvPr/>
        </p:nvSpPr>
        <p:spPr>
          <a:xfrm>
            <a:off x="5678448" y="1277163"/>
            <a:ext cx="809900" cy="643649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/>
              <a:t>01</a:t>
            </a:r>
            <a:endParaRPr lang="zh-CN" altLang="en-US" sz="2800" b="1"/>
          </a:p>
        </p:txBody>
      </p:sp>
      <p:sp>
        <p:nvSpPr>
          <p:cNvPr id="9" name="矩形 20"/>
          <p:cNvSpPr/>
          <p:nvPr/>
        </p:nvSpPr>
        <p:spPr>
          <a:xfrm>
            <a:off x="6891476" y="1367207"/>
            <a:ext cx="24605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/>
              <a:t>Ý TƯỞNG	</a:t>
            </a:r>
            <a:endParaRPr lang="zh-CN" altLang="en-US" sz="2800" b="1" dirty="0"/>
          </a:p>
        </p:txBody>
      </p:sp>
      <p:sp>
        <p:nvSpPr>
          <p:cNvPr id="11" name="椭圆 23"/>
          <p:cNvSpPr/>
          <p:nvPr/>
        </p:nvSpPr>
        <p:spPr>
          <a:xfrm>
            <a:off x="5678448" y="3031173"/>
            <a:ext cx="809900" cy="643649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/>
              <a:t>02</a:t>
            </a:r>
            <a:endParaRPr lang="zh-CN" altLang="en-US" sz="2800" b="1"/>
          </a:p>
        </p:txBody>
      </p:sp>
      <p:sp>
        <p:nvSpPr>
          <p:cNvPr id="12" name="矩形 24"/>
          <p:cNvSpPr/>
          <p:nvPr/>
        </p:nvSpPr>
        <p:spPr>
          <a:xfrm>
            <a:off x="6921007" y="3121216"/>
            <a:ext cx="2094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/>
              <a:t>TÍNH NĂNG</a:t>
            </a:r>
            <a:endParaRPr lang="zh-CN" altLang="en-US" sz="2800" b="1" dirty="0"/>
          </a:p>
        </p:txBody>
      </p:sp>
      <p:sp>
        <p:nvSpPr>
          <p:cNvPr id="24" name="椭圆 33"/>
          <p:cNvSpPr/>
          <p:nvPr/>
        </p:nvSpPr>
        <p:spPr>
          <a:xfrm>
            <a:off x="5676936" y="4785182"/>
            <a:ext cx="809900" cy="643649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03</a:t>
            </a:r>
          </a:p>
        </p:txBody>
      </p:sp>
      <p:sp>
        <p:nvSpPr>
          <p:cNvPr id="25" name="矩形 34"/>
          <p:cNvSpPr/>
          <p:nvPr/>
        </p:nvSpPr>
        <p:spPr>
          <a:xfrm>
            <a:off x="6891476" y="4875225"/>
            <a:ext cx="45438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/>
              <a:t>ĐỊNH HƯỚNG PHÁT TRIỂN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28706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7"/>
          <p:cNvSpPr/>
          <p:nvPr/>
        </p:nvSpPr>
        <p:spPr>
          <a:xfrm>
            <a:off x="4253373" y="4080749"/>
            <a:ext cx="392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u="sng" dirty="0"/>
              <a:t>Ý TƯỞNG BAN ĐẦU</a:t>
            </a:r>
            <a:endParaRPr lang="zh-CN" altLang="en-US" sz="3600" b="1" u="sng" dirty="0"/>
          </a:p>
        </p:txBody>
      </p:sp>
      <p:sp>
        <p:nvSpPr>
          <p:cNvPr id="6" name="矩形 11"/>
          <p:cNvSpPr/>
          <p:nvPr/>
        </p:nvSpPr>
        <p:spPr>
          <a:xfrm>
            <a:off x="821186" y="606913"/>
            <a:ext cx="1196623" cy="379307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b="1" dirty="0">
                <a:solidFill>
                  <a:schemeClr val="tx1"/>
                </a:solidFill>
              </a:rPr>
              <a:t>PHẦN 1</a:t>
            </a:r>
            <a:endParaRPr lang="zh-CN" altLang="en-US" sz="2200" b="1" dirty="0">
              <a:solidFill>
                <a:schemeClr val="tx1"/>
              </a:solidFill>
            </a:endParaRPr>
          </a:p>
        </p:txBody>
      </p:sp>
      <p:sp>
        <p:nvSpPr>
          <p:cNvPr id="5" name="椭圆 9"/>
          <p:cNvSpPr/>
          <p:nvPr/>
        </p:nvSpPr>
        <p:spPr>
          <a:xfrm>
            <a:off x="5270810" y="2110720"/>
            <a:ext cx="1650381" cy="1650381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grpSp>
        <p:nvGrpSpPr>
          <p:cNvPr id="7" name="Group 268"/>
          <p:cNvGrpSpPr/>
          <p:nvPr/>
        </p:nvGrpSpPr>
        <p:grpSpPr>
          <a:xfrm>
            <a:off x="5781086" y="2435944"/>
            <a:ext cx="629828" cy="999932"/>
            <a:chOff x="3824288" y="5486400"/>
            <a:chExt cx="307975" cy="488950"/>
          </a:xfrm>
          <a:solidFill>
            <a:srgbClr val="FF0066"/>
          </a:solidFill>
        </p:grpSpPr>
        <p:sp>
          <p:nvSpPr>
            <p:cNvPr id="8" name="Freeform 248"/>
            <p:cNvSpPr>
              <a:spLocks noEditPoints="1"/>
            </p:cNvSpPr>
            <p:nvPr/>
          </p:nvSpPr>
          <p:spPr bwMode="auto">
            <a:xfrm>
              <a:off x="3824288" y="5486400"/>
              <a:ext cx="307975" cy="338138"/>
            </a:xfrm>
            <a:custGeom>
              <a:avLst/>
              <a:gdLst>
                <a:gd name="T0" fmla="*/ 227 w 401"/>
                <a:gd name="T1" fmla="*/ 250 h 440"/>
                <a:gd name="T2" fmla="*/ 215 w 401"/>
                <a:gd name="T3" fmla="*/ 251 h 440"/>
                <a:gd name="T4" fmla="*/ 224 w 401"/>
                <a:gd name="T5" fmla="*/ 283 h 440"/>
                <a:gd name="T6" fmla="*/ 200 w 401"/>
                <a:gd name="T7" fmla="*/ 329 h 440"/>
                <a:gd name="T8" fmla="*/ 175 w 401"/>
                <a:gd name="T9" fmla="*/ 283 h 440"/>
                <a:gd name="T10" fmla="*/ 187 w 401"/>
                <a:gd name="T11" fmla="*/ 251 h 440"/>
                <a:gd name="T12" fmla="*/ 181 w 401"/>
                <a:gd name="T13" fmla="*/ 250 h 440"/>
                <a:gd name="T14" fmla="*/ 148 w 401"/>
                <a:gd name="T15" fmla="*/ 283 h 440"/>
                <a:gd name="T16" fmla="*/ 148 w 401"/>
                <a:gd name="T17" fmla="*/ 440 h 440"/>
                <a:gd name="T18" fmla="*/ 254 w 401"/>
                <a:gd name="T19" fmla="*/ 440 h 440"/>
                <a:gd name="T20" fmla="*/ 254 w 401"/>
                <a:gd name="T21" fmla="*/ 280 h 440"/>
                <a:gd name="T22" fmla="*/ 227 w 401"/>
                <a:gd name="T23" fmla="*/ 250 h 440"/>
                <a:gd name="T24" fmla="*/ 401 w 401"/>
                <a:gd name="T25" fmla="*/ 201 h 440"/>
                <a:gd name="T26" fmla="*/ 200 w 401"/>
                <a:gd name="T27" fmla="*/ 0 h 440"/>
                <a:gd name="T28" fmla="*/ 0 w 401"/>
                <a:gd name="T29" fmla="*/ 201 h 440"/>
                <a:gd name="T30" fmla="*/ 0 w 401"/>
                <a:gd name="T31" fmla="*/ 211 h 440"/>
                <a:gd name="T32" fmla="*/ 0 w 401"/>
                <a:gd name="T33" fmla="*/ 220 h 440"/>
                <a:gd name="T34" fmla="*/ 84 w 401"/>
                <a:gd name="T35" fmla="*/ 375 h 440"/>
                <a:gd name="T36" fmla="*/ 113 w 401"/>
                <a:gd name="T37" fmla="*/ 440 h 440"/>
                <a:gd name="T38" fmla="*/ 113 w 401"/>
                <a:gd name="T39" fmla="*/ 440 h 440"/>
                <a:gd name="T40" fmla="*/ 131 w 401"/>
                <a:gd name="T41" fmla="*/ 440 h 440"/>
                <a:gd name="T42" fmla="*/ 131 w 401"/>
                <a:gd name="T43" fmla="*/ 283 h 440"/>
                <a:gd name="T44" fmla="*/ 181 w 401"/>
                <a:gd name="T45" fmla="*/ 234 h 440"/>
                <a:gd name="T46" fmla="*/ 202 w 401"/>
                <a:gd name="T47" fmla="*/ 239 h 440"/>
                <a:gd name="T48" fmla="*/ 227 w 401"/>
                <a:gd name="T49" fmla="*/ 233 h 440"/>
                <a:gd name="T50" fmla="*/ 271 w 401"/>
                <a:gd name="T51" fmla="*/ 280 h 440"/>
                <a:gd name="T52" fmla="*/ 271 w 401"/>
                <a:gd name="T53" fmla="*/ 440 h 440"/>
                <a:gd name="T54" fmla="*/ 288 w 401"/>
                <a:gd name="T55" fmla="*/ 440 h 440"/>
                <a:gd name="T56" fmla="*/ 288 w 401"/>
                <a:gd name="T57" fmla="*/ 440 h 440"/>
                <a:gd name="T58" fmla="*/ 317 w 401"/>
                <a:gd name="T59" fmla="*/ 375 h 440"/>
                <a:gd name="T60" fmla="*/ 401 w 401"/>
                <a:gd name="T61" fmla="*/ 220 h 440"/>
                <a:gd name="T62" fmla="*/ 401 w 401"/>
                <a:gd name="T63" fmla="*/ 211 h 440"/>
                <a:gd name="T64" fmla="*/ 401 w 401"/>
                <a:gd name="T65" fmla="*/ 201 h 440"/>
                <a:gd name="T66" fmla="*/ 208 w 401"/>
                <a:gd name="T67" fmla="*/ 283 h 440"/>
                <a:gd name="T68" fmla="*/ 201 w 401"/>
                <a:gd name="T69" fmla="*/ 260 h 440"/>
                <a:gd name="T70" fmla="*/ 192 w 401"/>
                <a:gd name="T71" fmla="*/ 283 h 440"/>
                <a:gd name="T72" fmla="*/ 200 w 401"/>
                <a:gd name="T73" fmla="*/ 313 h 440"/>
                <a:gd name="T74" fmla="*/ 208 w 401"/>
                <a:gd name="T75" fmla="*/ 283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01" h="440">
                  <a:moveTo>
                    <a:pt x="227" y="250"/>
                  </a:moveTo>
                  <a:cubicBezTo>
                    <a:pt x="223" y="250"/>
                    <a:pt x="219" y="250"/>
                    <a:pt x="215" y="251"/>
                  </a:cubicBezTo>
                  <a:cubicBezTo>
                    <a:pt x="221" y="260"/>
                    <a:pt x="224" y="270"/>
                    <a:pt x="224" y="283"/>
                  </a:cubicBezTo>
                  <a:cubicBezTo>
                    <a:pt x="224" y="317"/>
                    <a:pt x="211" y="329"/>
                    <a:pt x="200" y="329"/>
                  </a:cubicBezTo>
                  <a:cubicBezTo>
                    <a:pt x="188" y="329"/>
                    <a:pt x="175" y="315"/>
                    <a:pt x="175" y="283"/>
                  </a:cubicBezTo>
                  <a:cubicBezTo>
                    <a:pt x="175" y="270"/>
                    <a:pt x="180" y="259"/>
                    <a:pt x="187" y="251"/>
                  </a:cubicBezTo>
                  <a:cubicBezTo>
                    <a:pt x="185" y="250"/>
                    <a:pt x="183" y="250"/>
                    <a:pt x="181" y="250"/>
                  </a:cubicBezTo>
                  <a:cubicBezTo>
                    <a:pt x="165" y="250"/>
                    <a:pt x="148" y="262"/>
                    <a:pt x="148" y="283"/>
                  </a:cubicBezTo>
                  <a:cubicBezTo>
                    <a:pt x="148" y="440"/>
                    <a:pt x="148" y="440"/>
                    <a:pt x="148" y="440"/>
                  </a:cubicBezTo>
                  <a:cubicBezTo>
                    <a:pt x="254" y="440"/>
                    <a:pt x="254" y="440"/>
                    <a:pt x="254" y="440"/>
                  </a:cubicBezTo>
                  <a:cubicBezTo>
                    <a:pt x="254" y="280"/>
                    <a:pt x="254" y="280"/>
                    <a:pt x="254" y="280"/>
                  </a:cubicBezTo>
                  <a:cubicBezTo>
                    <a:pt x="254" y="252"/>
                    <a:pt x="233" y="250"/>
                    <a:pt x="227" y="250"/>
                  </a:cubicBezTo>
                  <a:close/>
                  <a:moveTo>
                    <a:pt x="401" y="201"/>
                  </a:moveTo>
                  <a:cubicBezTo>
                    <a:pt x="401" y="90"/>
                    <a:pt x="311" y="0"/>
                    <a:pt x="200" y="0"/>
                  </a:cubicBezTo>
                  <a:cubicBezTo>
                    <a:pt x="89" y="0"/>
                    <a:pt x="0" y="90"/>
                    <a:pt x="0" y="201"/>
                  </a:cubicBezTo>
                  <a:cubicBezTo>
                    <a:pt x="0" y="204"/>
                    <a:pt x="0" y="208"/>
                    <a:pt x="0" y="211"/>
                  </a:cubicBezTo>
                  <a:cubicBezTo>
                    <a:pt x="0" y="214"/>
                    <a:pt x="0" y="217"/>
                    <a:pt x="0" y="220"/>
                  </a:cubicBezTo>
                  <a:cubicBezTo>
                    <a:pt x="0" y="300"/>
                    <a:pt x="84" y="375"/>
                    <a:pt x="84" y="375"/>
                  </a:cubicBezTo>
                  <a:cubicBezTo>
                    <a:pt x="100" y="390"/>
                    <a:pt x="113" y="419"/>
                    <a:pt x="113" y="440"/>
                  </a:cubicBezTo>
                  <a:cubicBezTo>
                    <a:pt x="113" y="440"/>
                    <a:pt x="113" y="440"/>
                    <a:pt x="113" y="440"/>
                  </a:cubicBezTo>
                  <a:cubicBezTo>
                    <a:pt x="131" y="440"/>
                    <a:pt x="131" y="440"/>
                    <a:pt x="131" y="440"/>
                  </a:cubicBezTo>
                  <a:cubicBezTo>
                    <a:pt x="131" y="283"/>
                    <a:pt x="131" y="283"/>
                    <a:pt x="131" y="283"/>
                  </a:cubicBezTo>
                  <a:cubicBezTo>
                    <a:pt x="131" y="252"/>
                    <a:pt x="156" y="234"/>
                    <a:pt x="181" y="234"/>
                  </a:cubicBezTo>
                  <a:cubicBezTo>
                    <a:pt x="189" y="234"/>
                    <a:pt x="196" y="236"/>
                    <a:pt x="202" y="239"/>
                  </a:cubicBezTo>
                  <a:cubicBezTo>
                    <a:pt x="210" y="235"/>
                    <a:pt x="218" y="233"/>
                    <a:pt x="227" y="233"/>
                  </a:cubicBezTo>
                  <a:cubicBezTo>
                    <a:pt x="249" y="233"/>
                    <a:pt x="271" y="248"/>
                    <a:pt x="271" y="280"/>
                  </a:cubicBezTo>
                  <a:cubicBezTo>
                    <a:pt x="271" y="440"/>
                    <a:pt x="271" y="440"/>
                    <a:pt x="271" y="440"/>
                  </a:cubicBezTo>
                  <a:cubicBezTo>
                    <a:pt x="288" y="440"/>
                    <a:pt x="288" y="440"/>
                    <a:pt x="288" y="440"/>
                  </a:cubicBezTo>
                  <a:cubicBezTo>
                    <a:pt x="288" y="440"/>
                    <a:pt x="288" y="440"/>
                    <a:pt x="288" y="440"/>
                  </a:cubicBezTo>
                  <a:cubicBezTo>
                    <a:pt x="288" y="419"/>
                    <a:pt x="301" y="390"/>
                    <a:pt x="317" y="375"/>
                  </a:cubicBezTo>
                  <a:cubicBezTo>
                    <a:pt x="317" y="375"/>
                    <a:pt x="401" y="300"/>
                    <a:pt x="401" y="220"/>
                  </a:cubicBezTo>
                  <a:cubicBezTo>
                    <a:pt x="401" y="217"/>
                    <a:pt x="401" y="214"/>
                    <a:pt x="401" y="211"/>
                  </a:cubicBezTo>
                  <a:cubicBezTo>
                    <a:pt x="401" y="208"/>
                    <a:pt x="401" y="204"/>
                    <a:pt x="401" y="201"/>
                  </a:cubicBezTo>
                  <a:close/>
                  <a:moveTo>
                    <a:pt x="208" y="283"/>
                  </a:moveTo>
                  <a:cubicBezTo>
                    <a:pt x="208" y="272"/>
                    <a:pt x="205" y="265"/>
                    <a:pt x="201" y="260"/>
                  </a:cubicBezTo>
                  <a:cubicBezTo>
                    <a:pt x="195" y="265"/>
                    <a:pt x="192" y="273"/>
                    <a:pt x="192" y="283"/>
                  </a:cubicBezTo>
                  <a:cubicBezTo>
                    <a:pt x="192" y="304"/>
                    <a:pt x="198" y="312"/>
                    <a:pt x="200" y="313"/>
                  </a:cubicBezTo>
                  <a:cubicBezTo>
                    <a:pt x="201" y="312"/>
                    <a:pt x="208" y="306"/>
                    <a:pt x="20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latin typeface="微软雅黑"/>
                <a:ea typeface="Microsoft YaHei UI"/>
              </a:endParaRPr>
            </a:p>
          </p:txBody>
        </p:sp>
        <p:sp>
          <p:nvSpPr>
            <p:cNvPr id="9" name="Freeform 249"/>
            <p:cNvSpPr>
              <a:spLocks/>
            </p:cNvSpPr>
            <p:nvPr/>
          </p:nvSpPr>
          <p:spPr bwMode="auto">
            <a:xfrm>
              <a:off x="3917950" y="5843588"/>
              <a:ext cx="119063" cy="25400"/>
            </a:xfrm>
            <a:custGeom>
              <a:avLst/>
              <a:gdLst>
                <a:gd name="T0" fmla="*/ 145 w 154"/>
                <a:gd name="T1" fmla="*/ 33 h 33"/>
                <a:gd name="T2" fmla="*/ 154 w 154"/>
                <a:gd name="T3" fmla="*/ 23 h 33"/>
                <a:gd name="T4" fmla="*/ 154 w 154"/>
                <a:gd name="T5" fmla="*/ 10 h 33"/>
                <a:gd name="T6" fmla="*/ 145 w 154"/>
                <a:gd name="T7" fmla="*/ 0 h 33"/>
                <a:gd name="T8" fmla="*/ 9 w 154"/>
                <a:gd name="T9" fmla="*/ 0 h 33"/>
                <a:gd name="T10" fmla="*/ 0 w 154"/>
                <a:gd name="T11" fmla="*/ 10 h 33"/>
                <a:gd name="T12" fmla="*/ 0 w 154"/>
                <a:gd name="T13" fmla="*/ 23 h 33"/>
                <a:gd name="T14" fmla="*/ 9 w 154"/>
                <a:gd name="T15" fmla="*/ 33 h 33"/>
                <a:gd name="T16" fmla="*/ 145 w 154"/>
                <a:gd name="T1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33">
                  <a:moveTo>
                    <a:pt x="145" y="33"/>
                  </a:moveTo>
                  <a:cubicBezTo>
                    <a:pt x="150" y="33"/>
                    <a:pt x="154" y="28"/>
                    <a:pt x="154" y="23"/>
                  </a:cubicBezTo>
                  <a:cubicBezTo>
                    <a:pt x="154" y="10"/>
                    <a:pt x="154" y="10"/>
                    <a:pt x="154" y="10"/>
                  </a:cubicBezTo>
                  <a:cubicBezTo>
                    <a:pt x="154" y="4"/>
                    <a:pt x="150" y="0"/>
                    <a:pt x="145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8"/>
                    <a:pt x="4" y="33"/>
                    <a:pt x="9" y="33"/>
                  </a:cubicBezTo>
                  <a:lnTo>
                    <a:pt x="145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latin typeface="微软雅黑"/>
                <a:ea typeface="Microsoft YaHei UI"/>
              </a:endParaRPr>
            </a:p>
          </p:txBody>
        </p:sp>
        <p:sp>
          <p:nvSpPr>
            <p:cNvPr id="10" name="Freeform 250"/>
            <p:cNvSpPr>
              <a:spLocks/>
            </p:cNvSpPr>
            <p:nvPr/>
          </p:nvSpPr>
          <p:spPr bwMode="auto">
            <a:xfrm>
              <a:off x="3917950" y="5880100"/>
              <a:ext cx="119063" cy="25400"/>
            </a:xfrm>
            <a:custGeom>
              <a:avLst/>
              <a:gdLst>
                <a:gd name="T0" fmla="*/ 145 w 154"/>
                <a:gd name="T1" fmla="*/ 33 h 33"/>
                <a:gd name="T2" fmla="*/ 154 w 154"/>
                <a:gd name="T3" fmla="*/ 23 h 33"/>
                <a:gd name="T4" fmla="*/ 154 w 154"/>
                <a:gd name="T5" fmla="*/ 10 h 33"/>
                <a:gd name="T6" fmla="*/ 145 w 154"/>
                <a:gd name="T7" fmla="*/ 0 h 33"/>
                <a:gd name="T8" fmla="*/ 9 w 154"/>
                <a:gd name="T9" fmla="*/ 0 h 33"/>
                <a:gd name="T10" fmla="*/ 0 w 154"/>
                <a:gd name="T11" fmla="*/ 10 h 33"/>
                <a:gd name="T12" fmla="*/ 0 w 154"/>
                <a:gd name="T13" fmla="*/ 23 h 33"/>
                <a:gd name="T14" fmla="*/ 9 w 154"/>
                <a:gd name="T15" fmla="*/ 33 h 33"/>
                <a:gd name="T16" fmla="*/ 145 w 154"/>
                <a:gd name="T1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33">
                  <a:moveTo>
                    <a:pt x="145" y="33"/>
                  </a:moveTo>
                  <a:cubicBezTo>
                    <a:pt x="150" y="33"/>
                    <a:pt x="154" y="29"/>
                    <a:pt x="154" y="23"/>
                  </a:cubicBezTo>
                  <a:cubicBezTo>
                    <a:pt x="154" y="10"/>
                    <a:pt x="154" y="10"/>
                    <a:pt x="154" y="10"/>
                  </a:cubicBezTo>
                  <a:cubicBezTo>
                    <a:pt x="154" y="5"/>
                    <a:pt x="150" y="0"/>
                    <a:pt x="145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9"/>
                    <a:pt x="4" y="33"/>
                    <a:pt x="9" y="33"/>
                  </a:cubicBezTo>
                  <a:lnTo>
                    <a:pt x="145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latin typeface="微软雅黑"/>
                <a:ea typeface="Microsoft YaHei UI"/>
              </a:endParaRPr>
            </a:p>
          </p:txBody>
        </p:sp>
        <p:sp>
          <p:nvSpPr>
            <p:cNvPr id="11" name="Freeform 251"/>
            <p:cNvSpPr>
              <a:spLocks/>
            </p:cNvSpPr>
            <p:nvPr/>
          </p:nvSpPr>
          <p:spPr bwMode="auto">
            <a:xfrm>
              <a:off x="3917950" y="5916613"/>
              <a:ext cx="119063" cy="25400"/>
            </a:xfrm>
            <a:custGeom>
              <a:avLst/>
              <a:gdLst>
                <a:gd name="T0" fmla="*/ 145 w 154"/>
                <a:gd name="T1" fmla="*/ 33 h 33"/>
                <a:gd name="T2" fmla="*/ 154 w 154"/>
                <a:gd name="T3" fmla="*/ 23 h 33"/>
                <a:gd name="T4" fmla="*/ 154 w 154"/>
                <a:gd name="T5" fmla="*/ 10 h 33"/>
                <a:gd name="T6" fmla="*/ 145 w 154"/>
                <a:gd name="T7" fmla="*/ 0 h 33"/>
                <a:gd name="T8" fmla="*/ 9 w 154"/>
                <a:gd name="T9" fmla="*/ 0 h 33"/>
                <a:gd name="T10" fmla="*/ 0 w 154"/>
                <a:gd name="T11" fmla="*/ 10 h 33"/>
                <a:gd name="T12" fmla="*/ 0 w 154"/>
                <a:gd name="T13" fmla="*/ 23 h 33"/>
                <a:gd name="T14" fmla="*/ 9 w 154"/>
                <a:gd name="T15" fmla="*/ 33 h 33"/>
                <a:gd name="T16" fmla="*/ 145 w 154"/>
                <a:gd name="T1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33">
                  <a:moveTo>
                    <a:pt x="145" y="33"/>
                  </a:moveTo>
                  <a:cubicBezTo>
                    <a:pt x="150" y="33"/>
                    <a:pt x="154" y="28"/>
                    <a:pt x="154" y="23"/>
                  </a:cubicBezTo>
                  <a:cubicBezTo>
                    <a:pt x="154" y="10"/>
                    <a:pt x="154" y="10"/>
                    <a:pt x="154" y="10"/>
                  </a:cubicBezTo>
                  <a:cubicBezTo>
                    <a:pt x="154" y="4"/>
                    <a:pt x="150" y="0"/>
                    <a:pt x="145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8"/>
                    <a:pt x="4" y="33"/>
                    <a:pt x="9" y="33"/>
                  </a:cubicBezTo>
                  <a:lnTo>
                    <a:pt x="145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latin typeface="微软雅黑"/>
                <a:ea typeface="Microsoft YaHei UI"/>
              </a:endParaRPr>
            </a:p>
          </p:txBody>
        </p:sp>
        <p:sp>
          <p:nvSpPr>
            <p:cNvPr id="12" name="Freeform 252"/>
            <p:cNvSpPr>
              <a:spLocks/>
            </p:cNvSpPr>
            <p:nvPr/>
          </p:nvSpPr>
          <p:spPr bwMode="auto">
            <a:xfrm>
              <a:off x="3943350" y="5953125"/>
              <a:ext cx="68263" cy="22225"/>
            </a:xfrm>
            <a:custGeom>
              <a:avLst/>
              <a:gdLst>
                <a:gd name="T0" fmla="*/ 0 w 90"/>
                <a:gd name="T1" fmla="*/ 0 h 29"/>
                <a:gd name="T2" fmla="*/ 45 w 90"/>
                <a:gd name="T3" fmla="*/ 29 h 29"/>
                <a:gd name="T4" fmla="*/ 90 w 90"/>
                <a:gd name="T5" fmla="*/ 0 h 29"/>
                <a:gd name="T6" fmla="*/ 0 w 90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29">
                  <a:moveTo>
                    <a:pt x="0" y="0"/>
                  </a:moveTo>
                  <a:cubicBezTo>
                    <a:pt x="9" y="17"/>
                    <a:pt x="26" y="29"/>
                    <a:pt x="45" y="29"/>
                  </a:cubicBezTo>
                  <a:cubicBezTo>
                    <a:pt x="65" y="29"/>
                    <a:pt x="82" y="17"/>
                    <a:pt x="90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latin typeface="微软雅黑"/>
                <a:ea typeface="Microsoft YaHei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3986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>
            <a:spLocks noChangeArrowheads="1"/>
          </p:cNvSpPr>
          <p:nvPr/>
        </p:nvSpPr>
        <p:spPr bwMode="auto">
          <a:xfrm>
            <a:off x="3969407" y="875180"/>
            <a:ext cx="420179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>
                <a:latin typeface="+mn-lt"/>
                <a:ea typeface="方正兰亭黑_GBK"/>
              </a:rPr>
              <a:t>THỰC TRẠNG HIỆN NAY</a:t>
            </a:r>
          </a:p>
        </p:txBody>
      </p:sp>
      <p:grpSp>
        <p:nvGrpSpPr>
          <p:cNvPr id="5" name="组合 40"/>
          <p:cNvGrpSpPr/>
          <p:nvPr/>
        </p:nvGrpSpPr>
        <p:grpSpPr>
          <a:xfrm flipV="1">
            <a:off x="5708452" y="1521180"/>
            <a:ext cx="613336" cy="70019"/>
            <a:chOff x="6435723" y="-1272091"/>
            <a:chExt cx="1793876" cy="204788"/>
          </a:xfrm>
          <a:solidFill>
            <a:srgbClr val="FF0066"/>
          </a:solidFill>
        </p:grpSpPr>
        <p:sp>
          <p:nvSpPr>
            <p:cNvPr id="6" name="椭圆 41"/>
            <p:cNvSpPr/>
            <p:nvPr/>
          </p:nvSpPr>
          <p:spPr>
            <a:xfrm>
              <a:off x="6435723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" name="椭圆 42"/>
            <p:cNvSpPr/>
            <p:nvPr/>
          </p:nvSpPr>
          <p:spPr>
            <a:xfrm>
              <a:off x="6753541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8" name="椭圆 43"/>
            <p:cNvSpPr/>
            <p:nvPr/>
          </p:nvSpPr>
          <p:spPr>
            <a:xfrm>
              <a:off x="7071359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9" name="椭圆 44"/>
            <p:cNvSpPr/>
            <p:nvPr/>
          </p:nvSpPr>
          <p:spPr>
            <a:xfrm>
              <a:off x="7389177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0" name="椭圆 45"/>
            <p:cNvSpPr/>
            <p:nvPr/>
          </p:nvSpPr>
          <p:spPr>
            <a:xfrm>
              <a:off x="7706995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1" name="椭圆 46"/>
            <p:cNvSpPr/>
            <p:nvPr/>
          </p:nvSpPr>
          <p:spPr>
            <a:xfrm>
              <a:off x="8024811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pic>
        <p:nvPicPr>
          <p:cNvPr id="20" name="Picture 2" descr="Xuất bản bộ sách Giáo trình phục vụ học tập và nghiên cứu cho các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950" y="2109369"/>
            <a:ext cx="2665369" cy="262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s://edu2review.com/upload/article-images/2018/09/8745/768x512_thu-vien-truong-dai-hoc-kinh-te-luat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743" y="2109369"/>
            <a:ext cx="3931418" cy="262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Top️🥇] Thu Mua Sách Cũ Tận Nhà Giá Cao | 100% Hài Lò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585" y="2109370"/>
            <a:ext cx="3494595" cy="262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椭圆 9"/>
          <p:cNvSpPr/>
          <p:nvPr/>
        </p:nvSpPr>
        <p:spPr>
          <a:xfrm>
            <a:off x="879950" y="608777"/>
            <a:ext cx="1117579" cy="1117579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grpSp>
        <p:nvGrpSpPr>
          <p:cNvPr id="28" name="Group 268"/>
          <p:cNvGrpSpPr/>
          <p:nvPr/>
        </p:nvGrpSpPr>
        <p:grpSpPr>
          <a:xfrm>
            <a:off x="1225491" y="829007"/>
            <a:ext cx="426497" cy="677118"/>
            <a:chOff x="3824288" y="5486400"/>
            <a:chExt cx="307975" cy="488950"/>
          </a:xfrm>
          <a:solidFill>
            <a:srgbClr val="FF0066"/>
          </a:solidFill>
        </p:grpSpPr>
        <p:sp>
          <p:nvSpPr>
            <p:cNvPr id="29" name="Freeform 248"/>
            <p:cNvSpPr>
              <a:spLocks noEditPoints="1"/>
            </p:cNvSpPr>
            <p:nvPr/>
          </p:nvSpPr>
          <p:spPr bwMode="auto">
            <a:xfrm>
              <a:off x="3824288" y="5486400"/>
              <a:ext cx="307975" cy="338138"/>
            </a:xfrm>
            <a:custGeom>
              <a:avLst/>
              <a:gdLst>
                <a:gd name="T0" fmla="*/ 227 w 401"/>
                <a:gd name="T1" fmla="*/ 250 h 440"/>
                <a:gd name="T2" fmla="*/ 215 w 401"/>
                <a:gd name="T3" fmla="*/ 251 h 440"/>
                <a:gd name="T4" fmla="*/ 224 w 401"/>
                <a:gd name="T5" fmla="*/ 283 h 440"/>
                <a:gd name="T6" fmla="*/ 200 w 401"/>
                <a:gd name="T7" fmla="*/ 329 h 440"/>
                <a:gd name="T8" fmla="*/ 175 w 401"/>
                <a:gd name="T9" fmla="*/ 283 h 440"/>
                <a:gd name="T10" fmla="*/ 187 w 401"/>
                <a:gd name="T11" fmla="*/ 251 h 440"/>
                <a:gd name="T12" fmla="*/ 181 w 401"/>
                <a:gd name="T13" fmla="*/ 250 h 440"/>
                <a:gd name="T14" fmla="*/ 148 w 401"/>
                <a:gd name="T15" fmla="*/ 283 h 440"/>
                <a:gd name="T16" fmla="*/ 148 w 401"/>
                <a:gd name="T17" fmla="*/ 440 h 440"/>
                <a:gd name="T18" fmla="*/ 254 w 401"/>
                <a:gd name="T19" fmla="*/ 440 h 440"/>
                <a:gd name="T20" fmla="*/ 254 w 401"/>
                <a:gd name="T21" fmla="*/ 280 h 440"/>
                <a:gd name="T22" fmla="*/ 227 w 401"/>
                <a:gd name="T23" fmla="*/ 250 h 440"/>
                <a:gd name="T24" fmla="*/ 401 w 401"/>
                <a:gd name="T25" fmla="*/ 201 h 440"/>
                <a:gd name="T26" fmla="*/ 200 w 401"/>
                <a:gd name="T27" fmla="*/ 0 h 440"/>
                <a:gd name="T28" fmla="*/ 0 w 401"/>
                <a:gd name="T29" fmla="*/ 201 h 440"/>
                <a:gd name="T30" fmla="*/ 0 w 401"/>
                <a:gd name="T31" fmla="*/ 211 h 440"/>
                <a:gd name="T32" fmla="*/ 0 w 401"/>
                <a:gd name="T33" fmla="*/ 220 h 440"/>
                <a:gd name="T34" fmla="*/ 84 w 401"/>
                <a:gd name="T35" fmla="*/ 375 h 440"/>
                <a:gd name="T36" fmla="*/ 113 w 401"/>
                <a:gd name="T37" fmla="*/ 440 h 440"/>
                <a:gd name="T38" fmla="*/ 113 w 401"/>
                <a:gd name="T39" fmla="*/ 440 h 440"/>
                <a:gd name="T40" fmla="*/ 131 w 401"/>
                <a:gd name="T41" fmla="*/ 440 h 440"/>
                <a:gd name="T42" fmla="*/ 131 w 401"/>
                <a:gd name="T43" fmla="*/ 283 h 440"/>
                <a:gd name="T44" fmla="*/ 181 w 401"/>
                <a:gd name="T45" fmla="*/ 234 h 440"/>
                <a:gd name="T46" fmla="*/ 202 w 401"/>
                <a:gd name="T47" fmla="*/ 239 h 440"/>
                <a:gd name="T48" fmla="*/ 227 w 401"/>
                <a:gd name="T49" fmla="*/ 233 h 440"/>
                <a:gd name="T50" fmla="*/ 271 w 401"/>
                <a:gd name="T51" fmla="*/ 280 h 440"/>
                <a:gd name="T52" fmla="*/ 271 w 401"/>
                <a:gd name="T53" fmla="*/ 440 h 440"/>
                <a:gd name="T54" fmla="*/ 288 w 401"/>
                <a:gd name="T55" fmla="*/ 440 h 440"/>
                <a:gd name="T56" fmla="*/ 288 w 401"/>
                <a:gd name="T57" fmla="*/ 440 h 440"/>
                <a:gd name="T58" fmla="*/ 317 w 401"/>
                <a:gd name="T59" fmla="*/ 375 h 440"/>
                <a:gd name="T60" fmla="*/ 401 w 401"/>
                <a:gd name="T61" fmla="*/ 220 h 440"/>
                <a:gd name="T62" fmla="*/ 401 w 401"/>
                <a:gd name="T63" fmla="*/ 211 h 440"/>
                <a:gd name="T64" fmla="*/ 401 w 401"/>
                <a:gd name="T65" fmla="*/ 201 h 440"/>
                <a:gd name="T66" fmla="*/ 208 w 401"/>
                <a:gd name="T67" fmla="*/ 283 h 440"/>
                <a:gd name="T68" fmla="*/ 201 w 401"/>
                <a:gd name="T69" fmla="*/ 260 h 440"/>
                <a:gd name="T70" fmla="*/ 192 w 401"/>
                <a:gd name="T71" fmla="*/ 283 h 440"/>
                <a:gd name="T72" fmla="*/ 200 w 401"/>
                <a:gd name="T73" fmla="*/ 313 h 440"/>
                <a:gd name="T74" fmla="*/ 208 w 401"/>
                <a:gd name="T75" fmla="*/ 283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01" h="440">
                  <a:moveTo>
                    <a:pt x="227" y="250"/>
                  </a:moveTo>
                  <a:cubicBezTo>
                    <a:pt x="223" y="250"/>
                    <a:pt x="219" y="250"/>
                    <a:pt x="215" y="251"/>
                  </a:cubicBezTo>
                  <a:cubicBezTo>
                    <a:pt x="221" y="260"/>
                    <a:pt x="224" y="270"/>
                    <a:pt x="224" y="283"/>
                  </a:cubicBezTo>
                  <a:cubicBezTo>
                    <a:pt x="224" y="317"/>
                    <a:pt x="211" y="329"/>
                    <a:pt x="200" y="329"/>
                  </a:cubicBezTo>
                  <a:cubicBezTo>
                    <a:pt x="188" y="329"/>
                    <a:pt x="175" y="315"/>
                    <a:pt x="175" y="283"/>
                  </a:cubicBezTo>
                  <a:cubicBezTo>
                    <a:pt x="175" y="270"/>
                    <a:pt x="180" y="259"/>
                    <a:pt x="187" y="251"/>
                  </a:cubicBezTo>
                  <a:cubicBezTo>
                    <a:pt x="185" y="250"/>
                    <a:pt x="183" y="250"/>
                    <a:pt x="181" y="250"/>
                  </a:cubicBezTo>
                  <a:cubicBezTo>
                    <a:pt x="165" y="250"/>
                    <a:pt x="148" y="262"/>
                    <a:pt x="148" y="283"/>
                  </a:cubicBezTo>
                  <a:cubicBezTo>
                    <a:pt x="148" y="440"/>
                    <a:pt x="148" y="440"/>
                    <a:pt x="148" y="440"/>
                  </a:cubicBezTo>
                  <a:cubicBezTo>
                    <a:pt x="254" y="440"/>
                    <a:pt x="254" y="440"/>
                    <a:pt x="254" y="440"/>
                  </a:cubicBezTo>
                  <a:cubicBezTo>
                    <a:pt x="254" y="280"/>
                    <a:pt x="254" y="280"/>
                    <a:pt x="254" y="280"/>
                  </a:cubicBezTo>
                  <a:cubicBezTo>
                    <a:pt x="254" y="252"/>
                    <a:pt x="233" y="250"/>
                    <a:pt x="227" y="250"/>
                  </a:cubicBezTo>
                  <a:close/>
                  <a:moveTo>
                    <a:pt x="401" y="201"/>
                  </a:moveTo>
                  <a:cubicBezTo>
                    <a:pt x="401" y="90"/>
                    <a:pt x="311" y="0"/>
                    <a:pt x="200" y="0"/>
                  </a:cubicBezTo>
                  <a:cubicBezTo>
                    <a:pt x="89" y="0"/>
                    <a:pt x="0" y="90"/>
                    <a:pt x="0" y="201"/>
                  </a:cubicBezTo>
                  <a:cubicBezTo>
                    <a:pt x="0" y="204"/>
                    <a:pt x="0" y="208"/>
                    <a:pt x="0" y="211"/>
                  </a:cubicBezTo>
                  <a:cubicBezTo>
                    <a:pt x="0" y="214"/>
                    <a:pt x="0" y="217"/>
                    <a:pt x="0" y="220"/>
                  </a:cubicBezTo>
                  <a:cubicBezTo>
                    <a:pt x="0" y="300"/>
                    <a:pt x="84" y="375"/>
                    <a:pt x="84" y="375"/>
                  </a:cubicBezTo>
                  <a:cubicBezTo>
                    <a:pt x="100" y="390"/>
                    <a:pt x="113" y="419"/>
                    <a:pt x="113" y="440"/>
                  </a:cubicBezTo>
                  <a:cubicBezTo>
                    <a:pt x="113" y="440"/>
                    <a:pt x="113" y="440"/>
                    <a:pt x="113" y="440"/>
                  </a:cubicBezTo>
                  <a:cubicBezTo>
                    <a:pt x="131" y="440"/>
                    <a:pt x="131" y="440"/>
                    <a:pt x="131" y="440"/>
                  </a:cubicBezTo>
                  <a:cubicBezTo>
                    <a:pt x="131" y="283"/>
                    <a:pt x="131" y="283"/>
                    <a:pt x="131" y="283"/>
                  </a:cubicBezTo>
                  <a:cubicBezTo>
                    <a:pt x="131" y="252"/>
                    <a:pt x="156" y="234"/>
                    <a:pt x="181" y="234"/>
                  </a:cubicBezTo>
                  <a:cubicBezTo>
                    <a:pt x="189" y="234"/>
                    <a:pt x="196" y="236"/>
                    <a:pt x="202" y="239"/>
                  </a:cubicBezTo>
                  <a:cubicBezTo>
                    <a:pt x="210" y="235"/>
                    <a:pt x="218" y="233"/>
                    <a:pt x="227" y="233"/>
                  </a:cubicBezTo>
                  <a:cubicBezTo>
                    <a:pt x="249" y="233"/>
                    <a:pt x="271" y="248"/>
                    <a:pt x="271" y="280"/>
                  </a:cubicBezTo>
                  <a:cubicBezTo>
                    <a:pt x="271" y="440"/>
                    <a:pt x="271" y="440"/>
                    <a:pt x="271" y="440"/>
                  </a:cubicBezTo>
                  <a:cubicBezTo>
                    <a:pt x="288" y="440"/>
                    <a:pt x="288" y="440"/>
                    <a:pt x="288" y="440"/>
                  </a:cubicBezTo>
                  <a:cubicBezTo>
                    <a:pt x="288" y="440"/>
                    <a:pt x="288" y="440"/>
                    <a:pt x="288" y="440"/>
                  </a:cubicBezTo>
                  <a:cubicBezTo>
                    <a:pt x="288" y="419"/>
                    <a:pt x="301" y="390"/>
                    <a:pt x="317" y="375"/>
                  </a:cubicBezTo>
                  <a:cubicBezTo>
                    <a:pt x="317" y="375"/>
                    <a:pt x="401" y="300"/>
                    <a:pt x="401" y="220"/>
                  </a:cubicBezTo>
                  <a:cubicBezTo>
                    <a:pt x="401" y="217"/>
                    <a:pt x="401" y="214"/>
                    <a:pt x="401" y="211"/>
                  </a:cubicBezTo>
                  <a:cubicBezTo>
                    <a:pt x="401" y="208"/>
                    <a:pt x="401" y="204"/>
                    <a:pt x="401" y="201"/>
                  </a:cubicBezTo>
                  <a:close/>
                  <a:moveTo>
                    <a:pt x="208" y="283"/>
                  </a:moveTo>
                  <a:cubicBezTo>
                    <a:pt x="208" y="272"/>
                    <a:pt x="205" y="265"/>
                    <a:pt x="201" y="260"/>
                  </a:cubicBezTo>
                  <a:cubicBezTo>
                    <a:pt x="195" y="265"/>
                    <a:pt x="192" y="273"/>
                    <a:pt x="192" y="283"/>
                  </a:cubicBezTo>
                  <a:cubicBezTo>
                    <a:pt x="192" y="304"/>
                    <a:pt x="198" y="312"/>
                    <a:pt x="200" y="313"/>
                  </a:cubicBezTo>
                  <a:cubicBezTo>
                    <a:pt x="201" y="312"/>
                    <a:pt x="208" y="306"/>
                    <a:pt x="20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latin typeface="微软雅黑"/>
                <a:ea typeface="Microsoft YaHei UI"/>
              </a:endParaRPr>
            </a:p>
          </p:txBody>
        </p:sp>
        <p:sp>
          <p:nvSpPr>
            <p:cNvPr id="30" name="Freeform 249"/>
            <p:cNvSpPr>
              <a:spLocks/>
            </p:cNvSpPr>
            <p:nvPr/>
          </p:nvSpPr>
          <p:spPr bwMode="auto">
            <a:xfrm>
              <a:off x="3917950" y="5843588"/>
              <a:ext cx="119063" cy="25400"/>
            </a:xfrm>
            <a:custGeom>
              <a:avLst/>
              <a:gdLst>
                <a:gd name="T0" fmla="*/ 145 w 154"/>
                <a:gd name="T1" fmla="*/ 33 h 33"/>
                <a:gd name="T2" fmla="*/ 154 w 154"/>
                <a:gd name="T3" fmla="*/ 23 h 33"/>
                <a:gd name="T4" fmla="*/ 154 w 154"/>
                <a:gd name="T5" fmla="*/ 10 h 33"/>
                <a:gd name="T6" fmla="*/ 145 w 154"/>
                <a:gd name="T7" fmla="*/ 0 h 33"/>
                <a:gd name="T8" fmla="*/ 9 w 154"/>
                <a:gd name="T9" fmla="*/ 0 h 33"/>
                <a:gd name="T10" fmla="*/ 0 w 154"/>
                <a:gd name="T11" fmla="*/ 10 h 33"/>
                <a:gd name="T12" fmla="*/ 0 w 154"/>
                <a:gd name="T13" fmla="*/ 23 h 33"/>
                <a:gd name="T14" fmla="*/ 9 w 154"/>
                <a:gd name="T15" fmla="*/ 33 h 33"/>
                <a:gd name="T16" fmla="*/ 145 w 154"/>
                <a:gd name="T1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33">
                  <a:moveTo>
                    <a:pt x="145" y="33"/>
                  </a:moveTo>
                  <a:cubicBezTo>
                    <a:pt x="150" y="33"/>
                    <a:pt x="154" y="28"/>
                    <a:pt x="154" y="23"/>
                  </a:cubicBezTo>
                  <a:cubicBezTo>
                    <a:pt x="154" y="10"/>
                    <a:pt x="154" y="10"/>
                    <a:pt x="154" y="10"/>
                  </a:cubicBezTo>
                  <a:cubicBezTo>
                    <a:pt x="154" y="4"/>
                    <a:pt x="150" y="0"/>
                    <a:pt x="145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8"/>
                    <a:pt x="4" y="33"/>
                    <a:pt x="9" y="33"/>
                  </a:cubicBezTo>
                  <a:lnTo>
                    <a:pt x="145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latin typeface="微软雅黑"/>
                <a:ea typeface="Microsoft YaHei UI"/>
              </a:endParaRPr>
            </a:p>
          </p:txBody>
        </p:sp>
        <p:sp>
          <p:nvSpPr>
            <p:cNvPr id="31" name="Freeform 250"/>
            <p:cNvSpPr>
              <a:spLocks/>
            </p:cNvSpPr>
            <p:nvPr/>
          </p:nvSpPr>
          <p:spPr bwMode="auto">
            <a:xfrm>
              <a:off x="3917950" y="5880100"/>
              <a:ext cx="119063" cy="25400"/>
            </a:xfrm>
            <a:custGeom>
              <a:avLst/>
              <a:gdLst>
                <a:gd name="T0" fmla="*/ 145 w 154"/>
                <a:gd name="T1" fmla="*/ 33 h 33"/>
                <a:gd name="T2" fmla="*/ 154 w 154"/>
                <a:gd name="T3" fmla="*/ 23 h 33"/>
                <a:gd name="T4" fmla="*/ 154 w 154"/>
                <a:gd name="T5" fmla="*/ 10 h 33"/>
                <a:gd name="T6" fmla="*/ 145 w 154"/>
                <a:gd name="T7" fmla="*/ 0 h 33"/>
                <a:gd name="T8" fmla="*/ 9 w 154"/>
                <a:gd name="T9" fmla="*/ 0 h 33"/>
                <a:gd name="T10" fmla="*/ 0 w 154"/>
                <a:gd name="T11" fmla="*/ 10 h 33"/>
                <a:gd name="T12" fmla="*/ 0 w 154"/>
                <a:gd name="T13" fmla="*/ 23 h 33"/>
                <a:gd name="T14" fmla="*/ 9 w 154"/>
                <a:gd name="T15" fmla="*/ 33 h 33"/>
                <a:gd name="T16" fmla="*/ 145 w 154"/>
                <a:gd name="T1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33">
                  <a:moveTo>
                    <a:pt x="145" y="33"/>
                  </a:moveTo>
                  <a:cubicBezTo>
                    <a:pt x="150" y="33"/>
                    <a:pt x="154" y="29"/>
                    <a:pt x="154" y="23"/>
                  </a:cubicBezTo>
                  <a:cubicBezTo>
                    <a:pt x="154" y="10"/>
                    <a:pt x="154" y="10"/>
                    <a:pt x="154" y="10"/>
                  </a:cubicBezTo>
                  <a:cubicBezTo>
                    <a:pt x="154" y="5"/>
                    <a:pt x="150" y="0"/>
                    <a:pt x="145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9"/>
                    <a:pt x="4" y="33"/>
                    <a:pt x="9" y="33"/>
                  </a:cubicBezTo>
                  <a:lnTo>
                    <a:pt x="145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latin typeface="微软雅黑"/>
                <a:ea typeface="Microsoft YaHei UI"/>
              </a:endParaRPr>
            </a:p>
          </p:txBody>
        </p:sp>
        <p:sp>
          <p:nvSpPr>
            <p:cNvPr id="32" name="Freeform 251"/>
            <p:cNvSpPr>
              <a:spLocks/>
            </p:cNvSpPr>
            <p:nvPr/>
          </p:nvSpPr>
          <p:spPr bwMode="auto">
            <a:xfrm>
              <a:off x="3917950" y="5916613"/>
              <a:ext cx="119063" cy="25400"/>
            </a:xfrm>
            <a:custGeom>
              <a:avLst/>
              <a:gdLst>
                <a:gd name="T0" fmla="*/ 145 w 154"/>
                <a:gd name="T1" fmla="*/ 33 h 33"/>
                <a:gd name="T2" fmla="*/ 154 w 154"/>
                <a:gd name="T3" fmla="*/ 23 h 33"/>
                <a:gd name="T4" fmla="*/ 154 w 154"/>
                <a:gd name="T5" fmla="*/ 10 h 33"/>
                <a:gd name="T6" fmla="*/ 145 w 154"/>
                <a:gd name="T7" fmla="*/ 0 h 33"/>
                <a:gd name="T8" fmla="*/ 9 w 154"/>
                <a:gd name="T9" fmla="*/ 0 h 33"/>
                <a:gd name="T10" fmla="*/ 0 w 154"/>
                <a:gd name="T11" fmla="*/ 10 h 33"/>
                <a:gd name="T12" fmla="*/ 0 w 154"/>
                <a:gd name="T13" fmla="*/ 23 h 33"/>
                <a:gd name="T14" fmla="*/ 9 w 154"/>
                <a:gd name="T15" fmla="*/ 33 h 33"/>
                <a:gd name="T16" fmla="*/ 145 w 154"/>
                <a:gd name="T1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33">
                  <a:moveTo>
                    <a:pt x="145" y="33"/>
                  </a:moveTo>
                  <a:cubicBezTo>
                    <a:pt x="150" y="33"/>
                    <a:pt x="154" y="28"/>
                    <a:pt x="154" y="23"/>
                  </a:cubicBezTo>
                  <a:cubicBezTo>
                    <a:pt x="154" y="10"/>
                    <a:pt x="154" y="10"/>
                    <a:pt x="154" y="10"/>
                  </a:cubicBezTo>
                  <a:cubicBezTo>
                    <a:pt x="154" y="4"/>
                    <a:pt x="150" y="0"/>
                    <a:pt x="145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8"/>
                    <a:pt x="4" y="33"/>
                    <a:pt x="9" y="33"/>
                  </a:cubicBezTo>
                  <a:lnTo>
                    <a:pt x="145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latin typeface="微软雅黑"/>
                <a:ea typeface="Microsoft YaHei UI"/>
              </a:endParaRPr>
            </a:p>
          </p:txBody>
        </p:sp>
        <p:sp>
          <p:nvSpPr>
            <p:cNvPr id="33" name="Freeform 252"/>
            <p:cNvSpPr>
              <a:spLocks/>
            </p:cNvSpPr>
            <p:nvPr/>
          </p:nvSpPr>
          <p:spPr bwMode="auto">
            <a:xfrm>
              <a:off x="3943350" y="5953125"/>
              <a:ext cx="68263" cy="22225"/>
            </a:xfrm>
            <a:custGeom>
              <a:avLst/>
              <a:gdLst>
                <a:gd name="T0" fmla="*/ 0 w 90"/>
                <a:gd name="T1" fmla="*/ 0 h 29"/>
                <a:gd name="T2" fmla="*/ 45 w 90"/>
                <a:gd name="T3" fmla="*/ 29 h 29"/>
                <a:gd name="T4" fmla="*/ 90 w 90"/>
                <a:gd name="T5" fmla="*/ 0 h 29"/>
                <a:gd name="T6" fmla="*/ 0 w 90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29">
                  <a:moveTo>
                    <a:pt x="0" y="0"/>
                  </a:moveTo>
                  <a:cubicBezTo>
                    <a:pt x="9" y="17"/>
                    <a:pt x="26" y="29"/>
                    <a:pt x="45" y="29"/>
                  </a:cubicBezTo>
                  <a:cubicBezTo>
                    <a:pt x="65" y="29"/>
                    <a:pt x="82" y="17"/>
                    <a:pt x="90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latin typeface="微软雅黑"/>
                <a:ea typeface="Microsoft YaHei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1672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 descr="Address book, contact list stock vector. Illustration of address ...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2"/>
          <a:stretch/>
        </p:blipFill>
        <p:spPr bwMode="auto">
          <a:xfrm>
            <a:off x="4639332" y="1689897"/>
            <a:ext cx="3364912" cy="333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Borrowing Materials – Leavenworth Public Librar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2" r="15065"/>
          <a:stretch/>
        </p:blipFill>
        <p:spPr bwMode="auto">
          <a:xfrm>
            <a:off x="1078856" y="2173849"/>
            <a:ext cx="3461657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Reading is a gift…Share it! | Community Angel Networ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244" y="2173849"/>
            <a:ext cx="3203525" cy="248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文本框 6"/>
          <p:cNvSpPr txBox="1">
            <a:spLocks noChangeArrowheads="1"/>
          </p:cNvSpPr>
          <p:nvPr/>
        </p:nvSpPr>
        <p:spPr bwMode="auto">
          <a:xfrm>
            <a:off x="3969407" y="875180"/>
            <a:ext cx="420179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>
                <a:latin typeface="+mn-lt"/>
                <a:ea typeface="方正兰亭黑_GBK"/>
              </a:rPr>
              <a:t>THỰC TRẠNG HIỆN NAY</a:t>
            </a:r>
          </a:p>
        </p:txBody>
      </p:sp>
      <p:grpSp>
        <p:nvGrpSpPr>
          <p:cNvPr id="38" name="组合 40"/>
          <p:cNvGrpSpPr/>
          <p:nvPr/>
        </p:nvGrpSpPr>
        <p:grpSpPr>
          <a:xfrm flipV="1">
            <a:off x="5708452" y="1521180"/>
            <a:ext cx="613336" cy="70019"/>
            <a:chOff x="6435723" y="-1272091"/>
            <a:chExt cx="1793876" cy="204788"/>
          </a:xfrm>
          <a:solidFill>
            <a:srgbClr val="FF0066"/>
          </a:solidFill>
        </p:grpSpPr>
        <p:sp>
          <p:nvSpPr>
            <p:cNvPr id="39" name="椭圆 41"/>
            <p:cNvSpPr/>
            <p:nvPr/>
          </p:nvSpPr>
          <p:spPr>
            <a:xfrm>
              <a:off x="6435723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40" name="椭圆 42"/>
            <p:cNvSpPr/>
            <p:nvPr/>
          </p:nvSpPr>
          <p:spPr>
            <a:xfrm>
              <a:off x="6753541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41" name="椭圆 43"/>
            <p:cNvSpPr/>
            <p:nvPr/>
          </p:nvSpPr>
          <p:spPr>
            <a:xfrm>
              <a:off x="7071359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42" name="椭圆 44"/>
            <p:cNvSpPr/>
            <p:nvPr/>
          </p:nvSpPr>
          <p:spPr>
            <a:xfrm>
              <a:off x="7389177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43" name="椭圆 45"/>
            <p:cNvSpPr/>
            <p:nvPr/>
          </p:nvSpPr>
          <p:spPr>
            <a:xfrm>
              <a:off x="7706995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44" name="椭圆 46"/>
            <p:cNvSpPr/>
            <p:nvPr/>
          </p:nvSpPr>
          <p:spPr>
            <a:xfrm>
              <a:off x="8024811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45" name="椭圆 9"/>
          <p:cNvSpPr/>
          <p:nvPr/>
        </p:nvSpPr>
        <p:spPr>
          <a:xfrm>
            <a:off x="879950" y="608777"/>
            <a:ext cx="1117579" cy="1117579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grpSp>
        <p:nvGrpSpPr>
          <p:cNvPr id="46" name="Group 268"/>
          <p:cNvGrpSpPr/>
          <p:nvPr/>
        </p:nvGrpSpPr>
        <p:grpSpPr>
          <a:xfrm>
            <a:off x="1225491" y="829007"/>
            <a:ext cx="426497" cy="677118"/>
            <a:chOff x="3824288" y="5486400"/>
            <a:chExt cx="307975" cy="488950"/>
          </a:xfrm>
          <a:solidFill>
            <a:srgbClr val="FF0066"/>
          </a:solidFill>
        </p:grpSpPr>
        <p:sp>
          <p:nvSpPr>
            <p:cNvPr id="47" name="Freeform 248"/>
            <p:cNvSpPr>
              <a:spLocks noEditPoints="1"/>
            </p:cNvSpPr>
            <p:nvPr/>
          </p:nvSpPr>
          <p:spPr bwMode="auto">
            <a:xfrm>
              <a:off x="3824288" y="5486400"/>
              <a:ext cx="307975" cy="338138"/>
            </a:xfrm>
            <a:custGeom>
              <a:avLst/>
              <a:gdLst>
                <a:gd name="T0" fmla="*/ 227 w 401"/>
                <a:gd name="T1" fmla="*/ 250 h 440"/>
                <a:gd name="T2" fmla="*/ 215 w 401"/>
                <a:gd name="T3" fmla="*/ 251 h 440"/>
                <a:gd name="T4" fmla="*/ 224 w 401"/>
                <a:gd name="T5" fmla="*/ 283 h 440"/>
                <a:gd name="T6" fmla="*/ 200 w 401"/>
                <a:gd name="T7" fmla="*/ 329 h 440"/>
                <a:gd name="T8" fmla="*/ 175 w 401"/>
                <a:gd name="T9" fmla="*/ 283 h 440"/>
                <a:gd name="T10" fmla="*/ 187 w 401"/>
                <a:gd name="T11" fmla="*/ 251 h 440"/>
                <a:gd name="T12" fmla="*/ 181 w 401"/>
                <a:gd name="T13" fmla="*/ 250 h 440"/>
                <a:gd name="T14" fmla="*/ 148 w 401"/>
                <a:gd name="T15" fmla="*/ 283 h 440"/>
                <a:gd name="T16" fmla="*/ 148 w 401"/>
                <a:gd name="T17" fmla="*/ 440 h 440"/>
                <a:gd name="T18" fmla="*/ 254 w 401"/>
                <a:gd name="T19" fmla="*/ 440 h 440"/>
                <a:gd name="T20" fmla="*/ 254 w 401"/>
                <a:gd name="T21" fmla="*/ 280 h 440"/>
                <a:gd name="T22" fmla="*/ 227 w 401"/>
                <a:gd name="T23" fmla="*/ 250 h 440"/>
                <a:gd name="T24" fmla="*/ 401 w 401"/>
                <a:gd name="T25" fmla="*/ 201 h 440"/>
                <a:gd name="T26" fmla="*/ 200 w 401"/>
                <a:gd name="T27" fmla="*/ 0 h 440"/>
                <a:gd name="T28" fmla="*/ 0 w 401"/>
                <a:gd name="T29" fmla="*/ 201 h 440"/>
                <a:gd name="T30" fmla="*/ 0 w 401"/>
                <a:gd name="T31" fmla="*/ 211 h 440"/>
                <a:gd name="T32" fmla="*/ 0 w 401"/>
                <a:gd name="T33" fmla="*/ 220 h 440"/>
                <a:gd name="T34" fmla="*/ 84 w 401"/>
                <a:gd name="T35" fmla="*/ 375 h 440"/>
                <a:gd name="T36" fmla="*/ 113 w 401"/>
                <a:gd name="T37" fmla="*/ 440 h 440"/>
                <a:gd name="T38" fmla="*/ 113 w 401"/>
                <a:gd name="T39" fmla="*/ 440 h 440"/>
                <a:gd name="T40" fmla="*/ 131 w 401"/>
                <a:gd name="T41" fmla="*/ 440 h 440"/>
                <a:gd name="T42" fmla="*/ 131 w 401"/>
                <a:gd name="T43" fmla="*/ 283 h 440"/>
                <a:gd name="T44" fmla="*/ 181 w 401"/>
                <a:gd name="T45" fmla="*/ 234 h 440"/>
                <a:gd name="T46" fmla="*/ 202 w 401"/>
                <a:gd name="T47" fmla="*/ 239 h 440"/>
                <a:gd name="T48" fmla="*/ 227 w 401"/>
                <a:gd name="T49" fmla="*/ 233 h 440"/>
                <a:gd name="T50" fmla="*/ 271 w 401"/>
                <a:gd name="T51" fmla="*/ 280 h 440"/>
                <a:gd name="T52" fmla="*/ 271 w 401"/>
                <a:gd name="T53" fmla="*/ 440 h 440"/>
                <a:gd name="T54" fmla="*/ 288 w 401"/>
                <a:gd name="T55" fmla="*/ 440 h 440"/>
                <a:gd name="T56" fmla="*/ 288 w 401"/>
                <a:gd name="T57" fmla="*/ 440 h 440"/>
                <a:gd name="T58" fmla="*/ 317 w 401"/>
                <a:gd name="T59" fmla="*/ 375 h 440"/>
                <a:gd name="T60" fmla="*/ 401 w 401"/>
                <a:gd name="T61" fmla="*/ 220 h 440"/>
                <a:gd name="T62" fmla="*/ 401 w 401"/>
                <a:gd name="T63" fmla="*/ 211 h 440"/>
                <a:gd name="T64" fmla="*/ 401 w 401"/>
                <a:gd name="T65" fmla="*/ 201 h 440"/>
                <a:gd name="T66" fmla="*/ 208 w 401"/>
                <a:gd name="T67" fmla="*/ 283 h 440"/>
                <a:gd name="T68" fmla="*/ 201 w 401"/>
                <a:gd name="T69" fmla="*/ 260 h 440"/>
                <a:gd name="T70" fmla="*/ 192 w 401"/>
                <a:gd name="T71" fmla="*/ 283 h 440"/>
                <a:gd name="T72" fmla="*/ 200 w 401"/>
                <a:gd name="T73" fmla="*/ 313 h 440"/>
                <a:gd name="T74" fmla="*/ 208 w 401"/>
                <a:gd name="T75" fmla="*/ 283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01" h="440">
                  <a:moveTo>
                    <a:pt x="227" y="250"/>
                  </a:moveTo>
                  <a:cubicBezTo>
                    <a:pt x="223" y="250"/>
                    <a:pt x="219" y="250"/>
                    <a:pt x="215" y="251"/>
                  </a:cubicBezTo>
                  <a:cubicBezTo>
                    <a:pt x="221" y="260"/>
                    <a:pt x="224" y="270"/>
                    <a:pt x="224" y="283"/>
                  </a:cubicBezTo>
                  <a:cubicBezTo>
                    <a:pt x="224" y="317"/>
                    <a:pt x="211" y="329"/>
                    <a:pt x="200" y="329"/>
                  </a:cubicBezTo>
                  <a:cubicBezTo>
                    <a:pt x="188" y="329"/>
                    <a:pt x="175" y="315"/>
                    <a:pt x="175" y="283"/>
                  </a:cubicBezTo>
                  <a:cubicBezTo>
                    <a:pt x="175" y="270"/>
                    <a:pt x="180" y="259"/>
                    <a:pt x="187" y="251"/>
                  </a:cubicBezTo>
                  <a:cubicBezTo>
                    <a:pt x="185" y="250"/>
                    <a:pt x="183" y="250"/>
                    <a:pt x="181" y="250"/>
                  </a:cubicBezTo>
                  <a:cubicBezTo>
                    <a:pt x="165" y="250"/>
                    <a:pt x="148" y="262"/>
                    <a:pt x="148" y="283"/>
                  </a:cubicBezTo>
                  <a:cubicBezTo>
                    <a:pt x="148" y="440"/>
                    <a:pt x="148" y="440"/>
                    <a:pt x="148" y="440"/>
                  </a:cubicBezTo>
                  <a:cubicBezTo>
                    <a:pt x="254" y="440"/>
                    <a:pt x="254" y="440"/>
                    <a:pt x="254" y="440"/>
                  </a:cubicBezTo>
                  <a:cubicBezTo>
                    <a:pt x="254" y="280"/>
                    <a:pt x="254" y="280"/>
                    <a:pt x="254" y="280"/>
                  </a:cubicBezTo>
                  <a:cubicBezTo>
                    <a:pt x="254" y="252"/>
                    <a:pt x="233" y="250"/>
                    <a:pt x="227" y="250"/>
                  </a:cubicBezTo>
                  <a:close/>
                  <a:moveTo>
                    <a:pt x="401" y="201"/>
                  </a:moveTo>
                  <a:cubicBezTo>
                    <a:pt x="401" y="90"/>
                    <a:pt x="311" y="0"/>
                    <a:pt x="200" y="0"/>
                  </a:cubicBezTo>
                  <a:cubicBezTo>
                    <a:pt x="89" y="0"/>
                    <a:pt x="0" y="90"/>
                    <a:pt x="0" y="201"/>
                  </a:cubicBezTo>
                  <a:cubicBezTo>
                    <a:pt x="0" y="204"/>
                    <a:pt x="0" y="208"/>
                    <a:pt x="0" y="211"/>
                  </a:cubicBezTo>
                  <a:cubicBezTo>
                    <a:pt x="0" y="214"/>
                    <a:pt x="0" y="217"/>
                    <a:pt x="0" y="220"/>
                  </a:cubicBezTo>
                  <a:cubicBezTo>
                    <a:pt x="0" y="300"/>
                    <a:pt x="84" y="375"/>
                    <a:pt x="84" y="375"/>
                  </a:cubicBezTo>
                  <a:cubicBezTo>
                    <a:pt x="100" y="390"/>
                    <a:pt x="113" y="419"/>
                    <a:pt x="113" y="440"/>
                  </a:cubicBezTo>
                  <a:cubicBezTo>
                    <a:pt x="113" y="440"/>
                    <a:pt x="113" y="440"/>
                    <a:pt x="113" y="440"/>
                  </a:cubicBezTo>
                  <a:cubicBezTo>
                    <a:pt x="131" y="440"/>
                    <a:pt x="131" y="440"/>
                    <a:pt x="131" y="440"/>
                  </a:cubicBezTo>
                  <a:cubicBezTo>
                    <a:pt x="131" y="283"/>
                    <a:pt x="131" y="283"/>
                    <a:pt x="131" y="283"/>
                  </a:cubicBezTo>
                  <a:cubicBezTo>
                    <a:pt x="131" y="252"/>
                    <a:pt x="156" y="234"/>
                    <a:pt x="181" y="234"/>
                  </a:cubicBezTo>
                  <a:cubicBezTo>
                    <a:pt x="189" y="234"/>
                    <a:pt x="196" y="236"/>
                    <a:pt x="202" y="239"/>
                  </a:cubicBezTo>
                  <a:cubicBezTo>
                    <a:pt x="210" y="235"/>
                    <a:pt x="218" y="233"/>
                    <a:pt x="227" y="233"/>
                  </a:cubicBezTo>
                  <a:cubicBezTo>
                    <a:pt x="249" y="233"/>
                    <a:pt x="271" y="248"/>
                    <a:pt x="271" y="280"/>
                  </a:cubicBezTo>
                  <a:cubicBezTo>
                    <a:pt x="271" y="440"/>
                    <a:pt x="271" y="440"/>
                    <a:pt x="271" y="440"/>
                  </a:cubicBezTo>
                  <a:cubicBezTo>
                    <a:pt x="288" y="440"/>
                    <a:pt x="288" y="440"/>
                    <a:pt x="288" y="440"/>
                  </a:cubicBezTo>
                  <a:cubicBezTo>
                    <a:pt x="288" y="440"/>
                    <a:pt x="288" y="440"/>
                    <a:pt x="288" y="440"/>
                  </a:cubicBezTo>
                  <a:cubicBezTo>
                    <a:pt x="288" y="419"/>
                    <a:pt x="301" y="390"/>
                    <a:pt x="317" y="375"/>
                  </a:cubicBezTo>
                  <a:cubicBezTo>
                    <a:pt x="317" y="375"/>
                    <a:pt x="401" y="300"/>
                    <a:pt x="401" y="220"/>
                  </a:cubicBezTo>
                  <a:cubicBezTo>
                    <a:pt x="401" y="217"/>
                    <a:pt x="401" y="214"/>
                    <a:pt x="401" y="211"/>
                  </a:cubicBezTo>
                  <a:cubicBezTo>
                    <a:pt x="401" y="208"/>
                    <a:pt x="401" y="204"/>
                    <a:pt x="401" y="201"/>
                  </a:cubicBezTo>
                  <a:close/>
                  <a:moveTo>
                    <a:pt x="208" y="283"/>
                  </a:moveTo>
                  <a:cubicBezTo>
                    <a:pt x="208" y="272"/>
                    <a:pt x="205" y="265"/>
                    <a:pt x="201" y="260"/>
                  </a:cubicBezTo>
                  <a:cubicBezTo>
                    <a:pt x="195" y="265"/>
                    <a:pt x="192" y="273"/>
                    <a:pt x="192" y="283"/>
                  </a:cubicBezTo>
                  <a:cubicBezTo>
                    <a:pt x="192" y="304"/>
                    <a:pt x="198" y="312"/>
                    <a:pt x="200" y="313"/>
                  </a:cubicBezTo>
                  <a:cubicBezTo>
                    <a:pt x="201" y="312"/>
                    <a:pt x="208" y="306"/>
                    <a:pt x="20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latin typeface="微软雅黑"/>
                <a:ea typeface="Microsoft YaHei UI"/>
              </a:endParaRPr>
            </a:p>
          </p:txBody>
        </p:sp>
        <p:sp>
          <p:nvSpPr>
            <p:cNvPr id="48" name="Freeform 249"/>
            <p:cNvSpPr>
              <a:spLocks/>
            </p:cNvSpPr>
            <p:nvPr/>
          </p:nvSpPr>
          <p:spPr bwMode="auto">
            <a:xfrm>
              <a:off x="3917950" y="5843588"/>
              <a:ext cx="119063" cy="25400"/>
            </a:xfrm>
            <a:custGeom>
              <a:avLst/>
              <a:gdLst>
                <a:gd name="T0" fmla="*/ 145 w 154"/>
                <a:gd name="T1" fmla="*/ 33 h 33"/>
                <a:gd name="T2" fmla="*/ 154 w 154"/>
                <a:gd name="T3" fmla="*/ 23 h 33"/>
                <a:gd name="T4" fmla="*/ 154 w 154"/>
                <a:gd name="T5" fmla="*/ 10 h 33"/>
                <a:gd name="T6" fmla="*/ 145 w 154"/>
                <a:gd name="T7" fmla="*/ 0 h 33"/>
                <a:gd name="T8" fmla="*/ 9 w 154"/>
                <a:gd name="T9" fmla="*/ 0 h 33"/>
                <a:gd name="T10" fmla="*/ 0 w 154"/>
                <a:gd name="T11" fmla="*/ 10 h 33"/>
                <a:gd name="T12" fmla="*/ 0 w 154"/>
                <a:gd name="T13" fmla="*/ 23 h 33"/>
                <a:gd name="T14" fmla="*/ 9 w 154"/>
                <a:gd name="T15" fmla="*/ 33 h 33"/>
                <a:gd name="T16" fmla="*/ 145 w 154"/>
                <a:gd name="T1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33">
                  <a:moveTo>
                    <a:pt x="145" y="33"/>
                  </a:moveTo>
                  <a:cubicBezTo>
                    <a:pt x="150" y="33"/>
                    <a:pt x="154" y="28"/>
                    <a:pt x="154" y="23"/>
                  </a:cubicBezTo>
                  <a:cubicBezTo>
                    <a:pt x="154" y="10"/>
                    <a:pt x="154" y="10"/>
                    <a:pt x="154" y="10"/>
                  </a:cubicBezTo>
                  <a:cubicBezTo>
                    <a:pt x="154" y="4"/>
                    <a:pt x="150" y="0"/>
                    <a:pt x="145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8"/>
                    <a:pt x="4" y="33"/>
                    <a:pt x="9" y="33"/>
                  </a:cubicBezTo>
                  <a:lnTo>
                    <a:pt x="145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latin typeface="微软雅黑"/>
                <a:ea typeface="Microsoft YaHei UI"/>
              </a:endParaRPr>
            </a:p>
          </p:txBody>
        </p:sp>
        <p:sp>
          <p:nvSpPr>
            <p:cNvPr id="49" name="Freeform 250"/>
            <p:cNvSpPr>
              <a:spLocks/>
            </p:cNvSpPr>
            <p:nvPr/>
          </p:nvSpPr>
          <p:spPr bwMode="auto">
            <a:xfrm>
              <a:off x="3917950" y="5880100"/>
              <a:ext cx="119063" cy="25400"/>
            </a:xfrm>
            <a:custGeom>
              <a:avLst/>
              <a:gdLst>
                <a:gd name="T0" fmla="*/ 145 w 154"/>
                <a:gd name="T1" fmla="*/ 33 h 33"/>
                <a:gd name="T2" fmla="*/ 154 w 154"/>
                <a:gd name="T3" fmla="*/ 23 h 33"/>
                <a:gd name="T4" fmla="*/ 154 w 154"/>
                <a:gd name="T5" fmla="*/ 10 h 33"/>
                <a:gd name="T6" fmla="*/ 145 w 154"/>
                <a:gd name="T7" fmla="*/ 0 h 33"/>
                <a:gd name="T8" fmla="*/ 9 w 154"/>
                <a:gd name="T9" fmla="*/ 0 h 33"/>
                <a:gd name="T10" fmla="*/ 0 w 154"/>
                <a:gd name="T11" fmla="*/ 10 h 33"/>
                <a:gd name="T12" fmla="*/ 0 w 154"/>
                <a:gd name="T13" fmla="*/ 23 h 33"/>
                <a:gd name="T14" fmla="*/ 9 w 154"/>
                <a:gd name="T15" fmla="*/ 33 h 33"/>
                <a:gd name="T16" fmla="*/ 145 w 154"/>
                <a:gd name="T1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33">
                  <a:moveTo>
                    <a:pt x="145" y="33"/>
                  </a:moveTo>
                  <a:cubicBezTo>
                    <a:pt x="150" y="33"/>
                    <a:pt x="154" y="29"/>
                    <a:pt x="154" y="23"/>
                  </a:cubicBezTo>
                  <a:cubicBezTo>
                    <a:pt x="154" y="10"/>
                    <a:pt x="154" y="10"/>
                    <a:pt x="154" y="10"/>
                  </a:cubicBezTo>
                  <a:cubicBezTo>
                    <a:pt x="154" y="5"/>
                    <a:pt x="150" y="0"/>
                    <a:pt x="145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9"/>
                    <a:pt x="4" y="33"/>
                    <a:pt x="9" y="33"/>
                  </a:cubicBezTo>
                  <a:lnTo>
                    <a:pt x="145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latin typeface="微软雅黑"/>
                <a:ea typeface="Microsoft YaHei UI"/>
              </a:endParaRPr>
            </a:p>
          </p:txBody>
        </p:sp>
        <p:sp>
          <p:nvSpPr>
            <p:cNvPr id="50" name="Freeform 251"/>
            <p:cNvSpPr>
              <a:spLocks/>
            </p:cNvSpPr>
            <p:nvPr/>
          </p:nvSpPr>
          <p:spPr bwMode="auto">
            <a:xfrm>
              <a:off x="3917950" y="5916613"/>
              <a:ext cx="119063" cy="25400"/>
            </a:xfrm>
            <a:custGeom>
              <a:avLst/>
              <a:gdLst>
                <a:gd name="T0" fmla="*/ 145 w 154"/>
                <a:gd name="T1" fmla="*/ 33 h 33"/>
                <a:gd name="T2" fmla="*/ 154 w 154"/>
                <a:gd name="T3" fmla="*/ 23 h 33"/>
                <a:gd name="T4" fmla="*/ 154 w 154"/>
                <a:gd name="T5" fmla="*/ 10 h 33"/>
                <a:gd name="T6" fmla="*/ 145 w 154"/>
                <a:gd name="T7" fmla="*/ 0 h 33"/>
                <a:gd name="T8" fmla="*/ 9 w 154"/>
                <a:gd name="T9" fmla="*/ 0 h 33"/>
                <a:gd name="T10" fmla="*/ 0 w 154"/>
                <a:gd name="T11" fmla="*/ 10 h 33"/>
                <a:gd name="T12" fmla="*/ 0 w 154"/>
                <a:gd name="T13" fmla="*/ 23 h 33"/>
                <a:gd name="T14" fmla="*/ 9 w 154"/>
                <a:gd name="T15" fmla="*/ 33 h 33"/>
                <a:gd name="T16" fmla="*/ 145 w 154"/>
                <a:gd name="T1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33">
                  <a:moveTo>
                    <a:pt x="145" y="33"/>
                  </a:moveTo>
                  <a:cubicBezTo>
                    <a:pt x="150" y="33"/>
                    <a:pt x="154" y="28"/>
                    <a:pt x="154" y="23"/>
                  </a:cubicBezTo>
                  <a:cubicBezTo>
                    <a:pt x="154" y="10"/>
                    <a:pt x="154" y="10"/>
                    <a:pt x="154" y="10"/>
                  </a:cubicBezTo>
                  <a:cubicBezTo>
                    <a:pt x="154" y="4"/>
                    <a:pt x="150" y="0"/>
                    <a:pt x="145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8"/>
                    <a:pt x="4" y="33"/>
                    <a:pt x="9" y="33"/>
                  </a:cubicBezTo>
                  <a:lnTo>
                    <a:pt x="145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latin typeface="微软雅黑"/>
                <a:ea typeface="Microsoft YaHei UI"/>
              </a:endParaRPr>
            </a:p>
          </p:txBody>
        </p:sp>
        <p:sp>
          <p:nvSpPr>
            <p:cNvPr id="51" name="Freeform 252"/>
            <p:cNvSpPr>
              <a:spLocks/>
            </p:cNvSpPr>
            <p:nvPr/>
          </p:nvSpPr>
          <p:spPr bwMode="auto">
            <a:xfrm>
              <a:off x="3943350" y="5953125"/>
              <a:ext cx="68263" cy="22225"/>
            </a:xfrm>
            <a:custGeom>
              <a:avLst/>
              <a:gdLst>
                <a:gd name="T0" fmla="*/ 0 w 90"/>
                <a:gd name="T1" fmla="*/ 0 h 29"/>
                <a:gd name="T2" fmla="*/ 45 w 90"/>
                <a:gd name="T3" fmla="*/ 29 h 29"/>
                <a:gd name="T4" fmla="*/ 90 w 90"/>
                <a:gd name="T5" fmla="*/ 0 h 29"/>
                <a:gd name="T6" fmla="*/ 0 w 90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29">
                  <a:moveTo>
                    <a:pt x="0" y="0"/>
                  </a:moveTo>
                  <a:cubicBezTo>
                    <a:pt x="9" y="17"/>
                    <a:pt x="26" y="29"/>
                    <a:pt x="45" y="29"/>
                  </a:cubicBezTo>
                  <a:cubicBezTo>
                    <a:pt x="65" y="29"/>
                    <a:pt x="82" y="17"/>
                    <a:pt x="90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latin typeface="微软雅黑"/>
                <a:ea typeface="Microsoft YaHei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7613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>
            <a:spLocks noChangeArrowheads="1"/>
          </p:cNvSpPr>
          <p:nvPr/>
        </p:nvSpPr>
        <p:spPr bwMode="auto">
          <a:xfrm>
            <a:off x="4753566" y="901785"/>
            <a:ext cx="241444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000" b="1" dirty="0">
                <a:latin typeface="+mn-lt"/>
                <a:ea typeface="方正兰亭黑_GBK"/>
              </a:rPr>
              <a:t>MỤC ĐÍCH</a:t>
            </a:r>
          </a:p>
        </p:txBody>
      </p:sp>
      <p:grpSp>
        <p:nvGrpSpPr>
          <p:cNvPr id="5" name="组合 40"/>
          <p:cNvGrpSpPr/>
          <p:nvPr/>
        </p:nvGrpSpPr>
        <p:grpSpPr>
          <a:xfrm flipV="1">
            <a:off x="5708452" y="1521180"/>
            <a:ext cx="613336" cy="70019"/>
            <a:chOff x="6435723" y="-1272091"/>
            <a:chExt cx="1793876" cy="204788"/>
          </a:xfrm>
          <a:solidFill>
            <a:srgbClr val="FFD2BF"/>
          </a:solidFill>
        </p:grpSpPr>
        <p:sp>
          <p:nvSpPr>
            <p:cNvPr id="6" name="椭圆 41"/>
            <p:cNvSpPr/>
            <p:nvPr/>
          </p:nvSpPr>
          <p:spPr>
            <a:xfrm>
              <a:off x="6435723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" name="椭圆 42"/>
            <p:cNvSpPr/>
            <p:nvPr/>
          </p:nvSpPr>
          <p:spPr>
            <a:xfrm>
              <a:off x="6753541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8" name="椭圆 43"/>
            <p:cNvSpPr/>
            <p:nvPr/>
          </p:nvSpPr>
          <p:spPr>
            <a:xfrm>
              <a:off x="7071359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9" name="椭圆 44"/>
            <p:cNvSpPr/>
            <p:nvPr/>
          </p:nvSpPr>
          <p:spPr>
            <a:xfrm>
              <a:off x="7389177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0" name="椭圆 45"/>
            <p:cNvSpPr/>
            <p:nvPr/>
          </p:nvSpPr>
          <p:spPr>
            <a:xfrm>
              <a:off x="7706995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1" name="椭圆 46"/>
            <p:cNvSpPr/>
            <p:nvPr/>
          </p:nvSpPr>
          <p:spPr>
            <a:xfrm>
              <a:off x="8024811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12" name="椭圆 2"/>
          <p:cNvSpPr/>
          <p:nvPr/>
        </p:nvSpPr>
        <p:spPr>
          <a:xfrm>
            <a:off x="5969990" y="2314132"/>
            <a:ext cx="2353125" cy="2353125"/>
          </a:xfrm>
          <a:prstGeom prst="ellipse">
            <a:avLst/>
          </a:prstGeom>
          <a:solidFill>
            <a:srgbClr val="FF006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ĐỌC GIẢ</a:t>
            </a:r>
            <a:endParaRPr lang="zh-CN" altLang="en-US" sz="36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椭圆 34"/>
          <p:cNvSpPr/>
          <p:nvPr/>
        </p:nvSpPr>
        <p:spPr>
          <a:xfrm>
            <a:off x="4033855" y="2348460"/>
            <a:ext cx="2353125" cy="2353125"/>
          </a:xfrm>
          <a:prstGeom prst="ellips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rgbClr val="FF7FB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CHỦ SỞ HỮU</a:t>
            </a:r>
            <a:endParaRPr lang="zh-CN" altLang="en-US" sz="3600" b="1" dirty="0">
              <a:solidFill>
                <a:srgbClr val="FF7FB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椭圆 4"/>
          <p:cNvSpPr/>
          <p:nvPr/>
        </p:nvSpPr>
        <p:spPr>
          <a:xfrm>
            <a:off x="3582341" y="1913841"/>
            <a:ext cx="570689" cy="57068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5" name="椭圆 39"/>
          <p:cNvSpPr/>
          <p:nvPr/>
        </p:nvSpPr>
        <p:spPr>
          <a:xfrm>
            <a:off x="2938621" y="3240530"/>
            <a:ext cx="570689" cy="57068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椭圆 47"/>
          <p:cNvSpPr/>
          <p:nvPr/>
        </p:nvSpPr>
        <p:spPr>
          <a:xfrm>
            <a:off x="3566377" y="4565514"/>
            <a:ext cx="570689" cy="57068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椭圆 48"/>
          <p:cNvSpPr/>
          <p:nvPr/>
        </p:nvSpPr>
        <p:spPr>
          <a:xfrm>
            <a:off x="8277336" y="1913841"/>
            <a:ext cx="570689" cy="570689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8" name="椭圆 49"/>
          <p:cNvSpPr/>
          <p:nvPr/>
        </p:nvSpPr>
        <p:spPr>
          <a:xfrm>
            <a:off x="8682814" y="3240530"/>
            <a:ext cx="570689" cy="570689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9" name="椭圆 50"/>
          <p:cNvSpPr/>
          <p:nvPr/>
        </p:nvSpPr>
        <p:spPr>
          <a:xfrm>
            <a:off x="8240261" y="4565516"/>
            <a:ext cx="570689" cy="570689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0" name="矩形 20" descr="e7d195523061f1c09e9d68d7cf438b91ef959ecb14fc25d26BBA7F7DBC18E55DFF4014AF651F0BF2569D4B6C1DA7F1A4683A481403BD872FC687266AD13265C1DE7C373772FD8728ABDD69ADD03BFF5BE2862BC891DBB79E7DCD9EFF59AE496D3ED03A79A73CC9A5311807D0C90D558D91EFC60620E011D538731CE492FC1A3288B33BC140B4D35A478111FA61287F733C703FC22AFEAAF3"/>
          <p:cNvSpPr/>
          <p:nvPr/>
        </p:nvSpPr>
        <p:spPr>
          <a:xfrm>
            <a:off x="8849207" y="1986672"/>
            <a:ext cx="1546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tx2">
                    <a:lumMod val="50000"/>
                  </a:schemeClr>
                </a:solidFill>
                <a:cs typeface="Arial" panose="020B0604020202020204" pitchFamily="34" charset="0"/>
              </a:rPr>
              <a:t>GIỮ GÌN SÁCH</a:t>
            </a:r>
          </a:p>
        </p:txBody>
      </p:sp>
      <p:sp>
        <p:nvSpPr>
          <p:cNvPr id="22" name="矩形 22" descr="e7d195523061f1c09e9d68d7cf438b91ef959ecb14fc25d26BBA7F7DBC18E55DFF4014AF651F0BF2569D4B6C1DA7F1A4683A481403BD872FC687266AD13265C1DE7C373772FD8728ABDD69ADD03BFF5BE2862BC891DBB79E7DCD9EFF59AE496D3ED03A79A73CC9A5311807D0C90D558D91EFC60620E011D538731CE492FC1A3288B33BC140B4D35A478111FA61287F733C703FC22AFEAAF3"/>
          <p:cNvSpPr/>
          <p:nvPr/>
        </p:nvSpPr>
        <p:spPr>
          <a:xfrm>
            <a:off x="9254687" y="3345816"/>
            <a:ext cx="2287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tx2">
                    <a:lumMod val="50000"/>
                  </a:schemeClr>
                </a:solidFill>
                <a:cs typeface="Arial" panose="020B0604020202020204" pitchFamily="34" charset="0"/>
              </a:rPr>
              <a:t>TINH THẦN GIAO LƯU</a:t>
            </a:r>
          </a:p>
        </p:txBody>
      </p:sp>
      <p:sp>
        <p:nvSpPr>
          <p:cNvPr id="24" name="矩形 24" descr="e7d195523061f1c09e9d68d7cf438b91ef959ecb14fc25d26BBA7F7DBC18E55DFF4014AF651F0BF2569D4B6C1DA7F1A4683A481403BD872FC687266AD13265C1DE7C373772FD8728ABDD69ADD03BFF5BE2862BC891DBB79E7DCD9EFF59AE496D3ED03A79A73CC9A5311807D0C90D558D91EFC60620E011D538731CE492FC1A3288B33BC140B4D35A478111FA61287F733C703FC22AFEAAF3"/>
          <p:cNvSpPr/>
          <p:nvPr/>
        </p:nvSpPr>
        <p:spPr>
          <a:xfrm>
            <a:off x="8849208" y="4711026"/>
            <a:ext cx="2464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tx2">
                    <a:lumMod val="50000"/>
                  </a:schemeClr>
                </a:solidFill>
                <a:cs typeface="Arial" panose="020B0604020202020204" pitchFamily="34" charset="0"/>
              </a:rPr>
              <a:t>CÓ NHU CẦU ĐỌC SÁCH</a:t>
            </a:r>
          </a:p>
        </p:txBody>
      </p:sp>
      <p:sp>
        <p:nvSpPr>
          <p:cNvPr id="26" name="矩形 26" descr="e7d195523061f1c09e9d68d7cf438b91ef959ecb14fc25d26BBA7F7DBC18E55DFF4014AF651F0BF2569D4B6C1DA7F1A4683A481403BD872FC687266AD13265C1DE7C373772FD8728ABDD69ADD03BFF5BE2862BC891DBB79E7DCD9EFF59AE496D3ED03A79A73CC9A5311807D0C90D558D91EFC60620E011D538731CE492FC1A3288B33BC140B4D35A478111FA61287F733C703FC22AFEAAF3"/>
          <p:cNvSpPr/>
          <p:nvPr/>
        </p:nvSpPr>
        <p:spPr>
          <a:xfrm>
            <a:off x="2075579" y="1944800"/>
            <a:ext cx="1506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b="1" dirty="0">
                <a:solidFill>
                  <a:schemeClr val="tx2">
                    <a:lumMod val="50000"/>
                  </a:schemeClr>
                </a:solidFill>
                <a:cs typeface="Arial" panose="020B0604020202020204" pitchFamily="34" charset="0"/>
              </a:rPr>
              <a:t>NGUỒN SÁCH</a:t>
            </a:r>
          </a:p>
        </p:txBody>
      </p:sp>
      <p:sp>
        <p:nvSpPr>
          <p:cNvPr id="28" name="矩形 28" descr="e7d195523061f1c09e9d68d7cf438b91ef959ecb14fc25d26BBA7F7DBC18E55DFF4014AF651F0BF2569D4B6C1DA7F1A4683A481403BD872FC687266AD13265C1DE7C373772FD8728ABDD69ADD03BFF5BE2862BC891DBB79E7DCD9EFF59AE496D3ED03A79A73CC9A5311807D0C90D558D91EFC60620E011D538731CE492FC1A3288B33BC140B4D35A478111FA61287F733C703FC22AFEAAF3"/>
          <p:cNvSpPr/>
          <p:nvPr/>
        </p:nvSpPr>
        <p:spPr>
          <a:xfrm>
            <a:off x="1237513" y="3345816"/>
            <a:ext cx="1701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b="1" dirty="0">
                <a:solidFill>
                  <a:schemeClr val="tx2">
                    <a:lumMod val="50000"/>
                  </a:schemeClr>
                </a:solidFill>
                <a:cs typeface="Arial" panose="020B0604020202020204" pitchFamily="34" charset="0"/>
              </a:rPr>
              <a:t>SỰ TỰ NGUYỆN</a:t>
            </a:r>
          </a:p>
        </p:txBody>
      </p:sp>
      <p:sp>
        <p:nvSpPr>
          <p:cNvPr id="30" name="矩形 30" descr="e7d195523061f1c09e9d68d7cf438b91ef959ecb14fc25d26BBA7F7DBC18E55DFF4014AF651F0BF2569D4B6C1DA7F1A4683A481403BD872FC687266AD13265C1DE7C373772FD8728ABDD69ADD03BFF5BE2862BC891DBB79E7DCD9EFF59AE496D3ED03A79A73CC9A5311807D0C90D558D91EFC60620E011D538731CE492FC1A3288B33BC140B4D35A478111FA61287F733C703FC22AFEAAF3"/>
          <p:cNvSpPr/>
          <p:nvPr/>
        </p:nvSpPr>
        <p:spPr>
          <a:xfrm>
            <a:off x="1233339" y="4711026"/>
            <a:ext cx="2350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b="1" dirty="0">
                <a:solidFill>
                  <a:schemeClr val="tx2">
                    <a:lumMod val="50000"/>
                  </a:schemeClr>
                </a:solidFill>
                <a:cs typeface="Arial" panose="020B0604020202020204" pitchFamily="34" charset="0"/>
              </a:rPr>
              <a:t>MONG MUỐN CHIA SẺ</a:t>
            </a:r>
          </a:p>
        </p:txBody>
      </p:sp>
    </p:spTree>
    <p:extLst>
      <p:ext uri="{BB962C8B-B14F-4D97-AF65-F5344CB8AC3E}">
        <p14:creationId xmlns:p14="http://schemas.microsoft.com/office/powerpoint/2010/main" val="1496076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9"/>
          <p:cNvSpPr/>
          <p:nvPr/>
        </p:nvSpPr>
        <p:spPr>
          <a:xfrm>
            <a:off x="5270810" y="2110720"/>
            <a:ext cx="1650381" cy="1650381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7" name="Group 213"/>
          <p:cNvGrpSpPr/>
          <p:nvPr/>
        </p:nvGrpSpPr>
        <p:grpSpPr>
          <a:xfrm>
            <a:off x="5541859" y="2423931"/>
            <a:ext cx="1108282" cy="1023958"/>
            <a:chOff x="2900363" y="5486400"/>
            <a:chExt cx="438150" cy="404813"/>
          </a:xfrm>
          <a:solidFill>
            <a:srgbClr val="FF0066"/>
          </a:solidFill>
        </p:grpSpPr>
        <p:sp>
          <p:nvSpPr>
            <p:cNvPr id="8" name="Freeform 203"/>
            <p:cNvSpPr>
              <a:spLocks noEditPoints="1"/>
            </p:cNvSpPr>
            <p:nvPr/>
          </p:nvSpPr>
          <p:spPr bwMode="auto">
            <a:xfrm>
              <a:off x="3151188" y="5486400"/>
              <a:ext cx="187325" cy="195263"/>
            </a:xfrm>
            <a:custGeom>
              <a:avLst/>
              <a:gdLst>
                <a:gd name="T0" fmla="*/ 240 w 245"/>
                <a:gd name="T1" fmla="*/ 155 h 254"/>
                <a:gd name="T2" fmla="*/ 211 w 245"/>
                <a:gd name="T3" fmla="*/ 137 h 254"/>
                <a:gd name="T4" fmla="*/ 211 w 245"/>
                <a:gd name="T5" fmla="*/ 118 h 254"/>
                <a:gd name="T6" fmla="*/ 207 w 245"/>
                <a:gd name="T7" fmla="*/ 100 h 254"/>
                <a:gd name="T8" fmla="*/ 231 w 245"/>
                <a:gd name="T9" fmla="*/ 76 h 254"/>
                <a:gd name="T10" fmla="*/ 232 w 245"/>
                <a:gd name="T11" fmla="*/ 64 h 254"/>
                <a:gd name="T12" fmla="*/ 217 w 245"/>
                <a:gd name="T13" fmla="*/ 43 h 254"/>
                <a:gd name="T14" fmla="*/ 205 w 245"/>
                <a:gd name="T15" fmla="*/ 40 h 254"/>
                <a:gd name="T16" fmla="*/ 175 w 245"/>
                <a:gd name="T17" fmla="*/ 55 h 254"/>
                <a:gd name="T18" fmla="*/ 141 w 245"/>
                <a:gd name="T19" fmla="*/ 40 h 254"/>
                <a:gd name="T20" fmla="*/ 133 w 245"/>
                <a:gd name="T21" fmla="*/ 7 h 254"/>
                <a:gd name="T22" fmla="*/ 123 w 245"/>
                <a:gd name="T23" fmla="*/ 1 h 254"/>
                <a:gd name="T24" fmla="*/ 96 w 245"/>
                <a:gd name="T25" fmla="*/ 3 h 254"/>
                <a:gd name="T26" fmla="*/ 88 w 245"/>
                <a:gd name="T27" fmla="*/ 12 h 254"/>
                <a:gd name="T28" fmla="*/ 86 w 245"/>
                <a:gd name="T29" fmla="*/ 46 h 254"/>
                <a:gd name="T30" fmla="*/ 57 w 245"/>
                <a:gd name="T31" fmla="*/ 68 h 254"/>
                <a:gd name="T32" fmla="*/ 24 w 245"/>
                <a:gd name="T33" fmla="*/ 59 h 254"/>
                <a:gd name="T34" fmla="*/ 13 w 245"/>
                <a:gd name="T35" fmla="*/ 64 h 254"/>
                <a:gd name="T36" fmla="*/ 2 w 245"/>
                <a:gd name="T37" fmla="*/ 88 h 254"/>
                <a:gd name="T38" fmla="*/ 6 w 245"/>
                <a:gd name="T39" fmla="*/ 99 h 254"/>
                <a:gd name="T40" fmla="*/ 34 w 245"/>
                <a:gd name="T41" fmla="*/ 118 h 254"/>
                <a:gd name="T42" fmla="*/ 34 w 245"/>
                <a:gd name="T43" fmla="*/ 136 h 254"/>
                <a:gd name="T44" fmla="*/ 38 w 245"/>
                <a:gd name="T45" fmla="*/ 155 h 254"/>
                <a:gd name="T46" fmla="*/ 14 w 245"/>
                <a:gd name="T47" fmla="*/ 179 h 254"/>
                <a:gd name="T48" fmla="*/ 13 w 245"/>
                <a:gd name="T49" fmla="*/ 190 h 254"/>
                <a:gd name="T50" fmla="*/ 28 w 245"/>
                <a:gd name="T51" fmla="*/ 212 h 254"/>
                <a:gd name="T52" fmla="*/ 40 w 245"/>
                <a:gd name="T53" fmla="*/ 215 h 254"/>
                <a:gd name="T54" fmla="*/ 70 w 245"/>
                <a:gd name="T55" fmla="*/ 199 h 254"/>
                <a:gd name="T56" fmla="*/ 104 w 245"/>
                <a:gd name="T57" fmla="*/ 214 h 254"/>
                <a:gd name="T58" fmla="*/ 113 w 245"/>
                <a:gd name="T59" fmla="*/ 247 h 254"/>
                <a:gd name="T60" fmla="*/ 122 w 245"/>
                <a:gd name="T61" fmla="*/ 254 h 254"/>
                <a:gd name="T62" fmla="*/ 149 w 245"/>
                <a:gd name="T63" fmla="*/ 251 h 254"/>
                <a:gd name="T64" fmla="*/ 157 w 245"/>
                <a:gd name="T65" fmla="*/ 243 h 254"/>
                <a:gd name="T66" fmla="*/ 159 w 245"/>
                <a:gd name="T67" fmla="*/ 209 h 254"/>
                <a:gd name="T68" fmla="*/ 188 w 245"/>
                <a:gd name="T69" fmla="*/ 187 h 254"/>
                <a:gd name="T70" fmla="*/ 221 w 245"/>
                <a:gd name="T71" fmla="*/ 196 h 254"/>
                <a:gd name="T72" fmla="*/ 232 w 245"/>
                <a:gd name="T73" fmla="*/ 191 h 254"/>
                <a:gd name="T74" fmla="*/ 243 w 245"/>
                <a:gd name="T75" fmla="*/ 167 h 254"/>
                <a:gd name="T76" fmla="*/ 240 w 245"/>
                <a:gd name="T77" fmla="*/ 155 h 254"/>
                <a:gd name="T78" fmla="*/ 127 w 245"/>
                <a:gd name="T79" fmla="*/ 174 h 254"/>
                <a:gd name="T80" fmla="*/ 76 w 245"/>
                <a:gd name="T81" fmla="*/ 132 h 254"/>
                <a:gd name="T82" fmla="*/ 118 w 245"/>
                <a:gd name="T83" fmla="*/ 80 h 254"/>
                <a:gd name="T84" fmla="*/ 170 w 245"/>
                <a:gd name="T85" fmla="*/ 123 h 254"/>
                <a:gd name="T86" fmla="*/ 127 w 245"/>
                <a:gd name="T87" fmla="*/ 17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5" h="254">
                  <a:moveTo>
                    <a:pt x="240" y="155"/>
                  </a:moveTo>
                  <a:cubicBezTo>
                    <a:pt x="211" y="137"/>
                    <a:pt x="211" y="137"/>
                    <a:pt x="211" y="137"/>
                  </a:cubicBezTo>
                  <a:cubicBezTo>
                    <a:pt x="212" y="131"/>
                    <a:pt x="212" y="124"/>
                    <a:pt x="211" y="118"/>
                  </a:cubicBezTo>
                  <a:cubicBezTo>
                    <a:pt x="210" y="112"/>
                    <a:pt x="209" y="106"/>
                    <a:pt x="207" y="100"/>
                  </a:cubicBezTo>
                  <a:cubicBezTo>
                    <a:pt x="231" y="76"/>
                    <a:pt x="231" y="76"/>
                    <a:pt x="231" y="76"/>
                  </a:cubicBezTo>
                  <a:cubicBezTo>
                    <a:pt x="234" y="73"/>
                    <a:pt x="235" y="68"/>
                    <a:pt x="232" y="64"/>
                  </a:cubicBezTo>
                  <a:cubicBezTo>
                    <a:pt x="217" y="43"/>
                    <a:pt x="217" y="43"/>
                    <a:pt x="217" y="43"/>
                  </a:cubicBezTo>
                  <a:cubicBezTo>
                    <a:pt x="214" y="39"/>
                    <a:pt x="209" y="38"/>
                    <a:pt x="205" y="40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65" y="48"/>
                    <a:pt x="154" y="43"/>
                    <a:pt x="141" y="40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32" y="3"/>
                    <a:pt x="127" y="0"/>
                    <a:pt x="123" y="1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92" y="4"/>
                    <a:pt x="89" y="8"/>
                    <a:pt x="88" y="12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75" y="51"/>
                    <a:pt x="65" y="59"/>
                    <a:pt x="57" y="68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0" y="58"/>
                    <a:pt x="15" y="60"/>
                    <a:pt x="13" y="64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0" y="92"/>
                    <a:pt x="2" y="97"/>
                    <a:pt x="6" y="99"/>
                  </a:cubicBezTo>
                  <a:cubicBezTo>
                    <a:pt x="34" y="118"/>
                    <a:pt x="34" y="118"/>
                    <a:pt x="34" y="118"/>
                  </a:cubicBezTo>
                  <a:cubicBezTo>
                    <a:pt x="34" y="124"/>
                    <a:pt x="34" y="130"/>
                    <a:pt x="34" y="136"/>
                  </a:cubicBezTo>
                  <a:cubicBezTo>
                    <a:pt x="35" y="143"/>
                    <a:pt x="36" y="149"/>
                    <a:pt x="38" y="155"/>
                  </a:cubicBezTo>
                  <a:cubicBezTo>
                    <a:pt x="14" y="179"/>
                    <a:pt x="14" y="179"/>
                    <a:pt x="14" y="179"/>
                  </a:cubicBezTo>
                  <a:cubicBezTo>
                    <a:pt x="11" y="182"/>
                    <a:pt x="10" y="187"/>
                    <a:pt x="13" y="190"/>
                  </a:cubicBezTo>
                  <a:cubicBezTo>
                    <a:pt x="28" y="212"/>
                    <a:pt x="28" y="212"/>
                    <a:pt x="28" y="212"/>
                  </a:cubicBezTo>
                  <a:cubicBezTo>
                    <a:pt x="31" y="215"/>
                    <a:pt x="36" y="217"/>
                    <a:pt x="40" y="215"/>
                  </a:cubicBezTo>
                  <a:cubicBezTo>
                    <a:pt x="70" y="199"/>
                    <a:pt x="70" y="199"/>
                    <a:pt x="70" y="199"/>
                  </a:cubicBezTo>
                  <a:cubicBezTo>
                    <a:pt x="80" y="206"/>
                    <a:pt x="92" y="212"/>
                    <a:pt x="104" y="214"/>
                  </a:cubicBezTo>
                  <a:cubicBezTo>
                    <a:pt x="113" y="247"/>
                    <a:pt x="113" y="247"/>
                    <a:pt x="113" y="247"/>
                  </a:cubicBezTo>
                  <a:cubicBezTo>
                    <a:pt x="114" y="251"/>
                    <a:pt x="118" y="254"/>
                    <a:pt x="122" y="254"/>
                  </a:cubicBezTo>
                  <a:cubicBezTo>
                    <a:pt x="149" y="251"/>
                    <a:pt x="149" y="251"/>
                    <a:pt x="149" y="251"/>
                  </a:cubicBezTo>
                  <a:cubicBezTo>
                    <a:pt x="153" y="251"/>
                    <a:pt x="157" y="247"/>
                    <a:pt x="157" y="243"/>
                  </a:cubicBezTo>
                  <a:cubicBezTo>
                    <a:pt x="159" y="209"/>
                    <a:pt x="159" y="209"/>
                    <a:pt x="159" y="209"/>
                  </a:cubicBezTo>
                  <a:cubicBezTo>
                    <a:pt x="170" y="203"/>
                    <a:pt x="180" y="196"/>
                    <a:pt x="188" y="187"/>
                  </a:cubicBezTo>
                  <a:cubicBezTo>
                    <a:pt x="221" y="196"/>
                    <a:pt x="221" y="196"/>
                    <a:pt x="221" y="196"/>
                  </a:cubicBezTo>
                  <a:cubicBezTo>
                    <a:pt x="226" y="197"/>
                    <a:pt x="230" y="195"/>
                    <a:pt x="232" y="191"/>
                  </a:cubicBezTo>
                  <a:cubicBezTo>
                    <a:pt x="243" y="167"/>
                    <a:pt x="243" y="167"/>
                    <a:pt x="243" y="167"/>
                  </a:cubicBezTo>
                  <a:cubicBezTo>
                    <a:pt x="245" y="163"/>
                    <a:pt x="243" y="158"/>
                    <a:pt x="240" y="155"/>
                  </a:cubicBezTo>
                  <a:close/>
                  <a:moveTo>
                    <a:pt x="127" y="174"/>
                  </a:moveTo>
                  <a:cubicBezTo>
                    <a:pt x="102" y="177"/>
                    <a:pt x="78" y="158"/>
                    <a:pt x="76" y="132"/>
                  </a:cubicBezTo>
                  <a:cubicBezTo>
                    <a:pt x="73" y="106"/>
                    <a:pt x="92" y="83"/>
                    <a:pt x="118" y="80"/>
                  </a:cubicBezTo>
                  <a:cubicBezTo>
                    <a:pt x="144" y="78"/>
                    <a:pt x="167" y="97"/>
                    <a:pt x="170" y="123"/>
                  </a:cubicBezTo>
                  <a:cubicBezTo>
                    <a:pt x="172" y="148"/>
                    <a:pt x="153" y="172"/>
                    <a:pt x="127" y="1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9" name="Freeform 204"/>
            <p:cNvSpPr>
              <a:spLocks noEditPoints="1"/>
            </p:cNvSpPr>
            <p:nvPr/>
          </p:nvSpPr>
          <p:spPr bwMode="auto">
            <a:xfrm>
              <a:off x="2900363" y="5572125"/>
              <a:ext cx="317500" cy="319088"/>
            </a:xfrm>
            <a:custGeom>
              <a:avLst/>
              <a:gdLst>
                <a:gd name="T0" fmla="*/ 413 w 414"/>
                <a:gd name="T1" fmla="*/ 171 h 415"/>
                <a:gd name="T2" fmla="*/ 398 w 414"/>
                <a:gd name="T3" fmla="*/ 124 h 415"/>
                <a:gd name="T4" fmla="*/ 385 w 414"/>
                <a:gd name="T5" fmla="*/ 116 h 415"/>
                <a:gd name="T6" fmla="*/ 331 w 414"/>
                <a:gd name="T7" fmla="*/ 125 h 415"/>
                <a:gd name="T8" fmla="*/ 312 w 414"/>
                <a:gd name="T9" fmla="*/ 102 h 415"/>
                <a:gd name="T10" fmla="*/ 332 w 414"/>
                <a:gd name="T11" fmla="*/ 51 h 415"/>
                <a:gd name="T12" fmla="*/ 327 w 414"/>
                <a:gd name="T13" fmla="*/ 36 h 415"/>
                <a:gd name="T14" fmla="*/ 283 w 414"/>
                <a:gd name="T15" fmla="*/ 13 h 415"/>
                <a:gd name="T16" fmla="*/ 268 w 414"/>
                <a:gd name="T17" fmla="*/ 17 h 415"/>
                <a:gd name="T18" fmla="*/ 236 w 414"/>
                <a:gd name="T19" fmla="*/ 62 h 415"/>
                <a:gd name="T20" fmla="*/ 207 w 414"/>
                <a:gd name="T21" fmla="*/ 59 h 415"/>
                <a:gd name="T22" fmla="*/ 184 w 414"/>
                <a:gd name="T23" fmla="*/ 8 h 415"/>
                <a:gd name="T24" fmla="*/ 171 w 414"/>
                <a:gd name="T25" fmla="*/ 2 h 415"/>
                <a:gd name="T26" fmla="*/ 124 w 414"/>
                <a:gd name="T27" fmla="*/ 16 h 415"/>
                <a:gd name="T28" fmla="*/ 116 w 414"/>
                <a:gd name="T29" fmla="*/ 29 h 415"/>
                <a:gd name="T30" fmla="*/ 125 w 414"/>
                <a:gd name="T31" fmla="*/ 84 h 415"/>
                <a:gd name="T32" fmla="*/ 102 w 414"/>
                <a:gd name="T33" fmla="*/ 102 h 415"/>
                <a:gd name="T34" fmla="*/ 50 w 414"/>
                <a:gd name="T35" fmla="*/ 83 h 415"/>
                <a:gd name="T36" fmla="*/ 36 w 414"/>
                <a:gd name="T37" fmla="*/ 88 h 415"/>
                <a:gd name="T38" fmla="*/ 13 w 414"/>
                <a:gd name="T39" fmla="*/ 131 h 415"/>
                <a:gd name="T40" fmla="*/ 16 w 414"/>
                <a:gd name="T41" fmla="*/ 146 h 415"/>
                <a:gd name="T42" fmla="*/ 61 w 414"/>
                <a:gd name="T43" fmla="*/ 178 h 415"/>
                <a:gd name="T44" fmla="*/ 58 w 414"/>
                <a:gd name="T45" fmla="*/ 208 h 415"/>
                <a:gd name="T46" fmla="*/ 8 w 414"/>
                <a:gd name="T47" fmla="*/ 230 h 415"/>
                <a:gd name="T48" fmla="*/ 2 w 414"/>
                <a:gd name="T49" fmla="*/ 244 h 415"/>
                <a:gd name="T50" fmla="*/ 16 w 414"/>
                <a:gd name="T51" fmla="*/ 291 h 415"/>
                <a:gd name="T52" fmla="*/ 29 w 414"/>
                <a:gd name="T53" fmla="*/ 299 h 415"/>
                <a:gd name="T54" fmla="*/ 83 w 414"/>
                <a:gd name="T55" fmla="*/ 290 h 415"/>
                <a:gd name="T56" fmla="*/ 102 w 414"/>
                <a:gd name="T57" fmla="*/ 313 h 415"/>
                <a:gd name="T58" fmla="*/ 82 w 414"/>
                <a:gd name="T59" fmla="*/ 364 h 415"/>
                <a:gd name="T60" fmla="*/ 88 w 414"/>
                <a:gd name="T61" fmla="*/ 379 h 415"/>
                <a:gd name="T62" fmla="*/ 131 w 414"/>
                <a:gd name="T63" fmla="*/ 402 h 415"/>
                <a:gd name="T64" fmla="*/ 146 w 414"/>
                <a:gd name="T65" fmla="*/ 398 h 415"/>
                <a:gd name="T66" fmla="*/ 178 w 414"/>
                <a:gd name="T67" fmla="*/ 353 h 415"/>
                <a:gd name="T68" fmla="*/ 207 w 414"/>
                <a:gd name="T69" fmla="*/ 356 h 415"/>
                <a:gd name="T70" fmla="*/ 230 w 414"/>
                <a:gd name="T71" fmla="*/ 407 h 415"/>
                <a:gd name="T72" fmla="*/ 244 w 414"/>
                <a:gd name="T73" fmla="*/ 413 h 415"/>
                <a:gd name="T74" fmla="*/ 291 w 414"/>
                <a:gd name="T75" fmla="*/ 399 h 415"/>
                <a:gd name="T76" fmla="*/ 299 w 414"/>
                <a:gd name="T77" fmla="*/ 386 h 415"/>
                <a:gd name="T78" fmla="*/ 290 w 414"/>
                <a:gd name="T79" fmla="*/ 331 h 415"/>
                <a:gd name="T80" fmla="*/ 312 w 414"/>
                <a:gd name="T81" fmla="*/ 312 h 415"/>
                <a:gd name="T82" fmla="*/ 364 w 414"/>
                <a:gd name="T83" fmla="*/ 332 h 415"/>
                <a:gd name="T84" fmla="*/ 378 w 414"/>
                <a:gd name="T85" fmla="*/ 327 h 415"/>
                <a:gd name="T86" fmla="*/ 401 w 414"/>
                <a:gd name="T87" fmla="*/ 284 h 415"/>
                <a:gd name="T88" fmla="*/ 398 w 414"/>
                <a:gd name="T89" fmla="*/ 269 h 415"/>
                <a:gd name="T90" fmla="*/ 353 w 414"/>
                <a:gd name="T91" fmla="*/ 237 h 415"/>
                <a:gd name="T92" fmla="*/ 356 w 414"/>
                <a:gd name="T93" fmla="*/ 207 h 415"/>
                <a:gd name="T94" fmla="*/ 406 w 414"/>
                <a:gd name="T95" fmla="*/ 185 h 415"/>
                <a:gd name="T96" fmla="*/ 413 w 414"/>
                <a:gd name="T97" fmla="*/ 171 h 415"/>
                <a:gd name="T98" fmla="*/ 233 w 414"/>
                <a:gd name="T99" fmla="*/ 293 h 415"/>
                <a:gd name="T100" fmla="*/ 122 w 414"/>
                <a:gd name="T101" fmla="*/ 233 h 415"/>
                <a:gd name="T102" fmla="*/ 181 w 414"/>
                <a:gd name="T103" fmla="*/ 122 h 415"/>
                <a:gd name="T104" fmla="*/ 293 w 414"/>
                <a:gd name="T105" fmla="*/ 182 h 415"/>
                <a:gd name="T106" fmla="*/ 233 w 414"/>
                <a:gd name="T107" fmla="*/ 293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14" h="415">
                  <a:moveTo>
                    <a:pt x="413" y="171"/>
                  </a:moveTo>
                  <a:cubicBezTo>
                    <a:pt x="398" y="124"/>
                    <a:pt x="398" y="124"/>
                    <a:pt x="398" y="124"/>
                  </a:cubicBezTo>
                  <a:cubicBezTo>
                    <a:pt x="397" y="119"/>
                    <a:pt x="391" y="115"/>
                    <a:pt x="385" y="116"/>
                  </a:cubicBezTo>
                  <a:cubicBezTo>
                    <a:pt x="331" y="125"/>
                    <a:pt x="331" y="125"/>
                    <a:pt x="331" y="125"/>
                  </a:cubicBezTo>
                  <a:cubicBezTo>
                    <a:pt x="325" y="117"/>
                    <a:pt x="319" y="109"/>
                    <a:pt x="312" y="102"/>
                  </a:cubicBezTo>
                  <a:cubicBezTo>
                    <a:pt x="332" y="51"/>
                    <a:pt x="332" y="51"/>
                    <a:pt x="332" y="51"/>
                  </a:cubicBezTo>
                  <a:cubicBezTo>
                    <a:pt x="334" y="45"/>
                    <a:pt x="332" y="39"/>
                    <a:pt x="327" y="36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78" y="10"/>
                    <a:pt x="272" y="12"/>
                    <a:pt x="268" y="17"/>
                  </a:cubicBezTo>
                  <a:cubicBezTo>
                    <a:pt x="236" y="62"/>
                    <a:pt x="236" y="62"/>
                    <a:pt x="236" y="62"/>
                  </a:cubicBezTo>
                  <a:cubicBezTo>
                    <a:pt x="227" y="60"/>
                    <a:pt x="217" y="59"/>
                    <a:pt x="207" y="59"/>
                  </a:cubicBezTo>
                  <a:cubicBezTo>
                    <a:pt x="184" y="8"/>
                    <a:pt x="184" y="8"/>
                    <a:pt x="184" y="8"/>
                  </a:cubicBezTo>
                  <a:cubicBezTo>
                    <a:pt x="182" y="3"/>
                    <a:pt x="176" y="0"/>
                    <a:pt x="171" y="2"/>
                  </a:cubicBezTo>
                  <a:cubicBezTo>
                    <a:pt x="124" y="16"/>
                    <a:pt x="124" y="16"/>
                    <a:pt x="124" y="16"/>
                  </a:cubicBezTo>
                  <a:cubicBezTo>
                    <a:pt x="118" y="18"/>
                    <a:pt x="115" y="24"/>
                    <a:pt x="116" y="29"/>
                  </a:cubicBezTo>
                  <a:cubicBezTo>
                    <a:pt x="125" y="84"/>
                    <a:pt x="125" y="84"/>
                    <a:pt x="125" y="84"/>
                  </a:cubicBezTo>
                  <a:cubicBezTo>
                    <a:pt x="116" y="89"/>
                    <a:pt x="109" y="95"/>
                    <a:pt x="102" y="102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45" y="81"/>
                    <a:pt x="39" y="83"/>
                    <a:pt x="36" y="88"/>
                  </a:cubicBezTo>
                  <a:cubicBezTo>
                    <a:pt x="13" y="131"/>
                    <a:pt x="13" y="131"/>
                    <a:pt x="13" y="131"/>
                  </a:cubicBezTo>
                  <a:cubicBezTo>
                    <a:pt x="10" y="136"/>
                    <a:pt x="12" y="143"/>
                    <a:pt x="16" y="146"/>
                  </a:cubicBezTo>
                  <a:cubicBezTo>
                    <a:pt x="61" y="178"/>
                    <a:pt x="61" y="178"/>
                    <a:pt x="61" y="178"/>
                  </a:cubicBezTo>
                  <a:cubicBezTo>
                    <a:pt x="59" y="188"/>
                    <a:pt x="58" y="198"/>
                    <a:pt x="58" y="208"/>
                  </a:cubicBezTo>
                  <a:cubicBezTo>
                    <a:pt x="8" y="230"/>
                    <a:pt x="8" y="230"/>
                    <a:pt x="8" y="230"/>
                  </a:cubicBezTo>
                  <a:cubicBezTo>
                    <a:pt x="3" y="232"/>
                    <a:pt x="0" y="239"/>
                    <a:pt x="2" y="244"/>
                  </a:cubicBezTo>
                  <a:cubicBezTo>
                    <a:pt x="16" y="291"/>
                    <a:pt x="16" y="291"/>
                    <a:pt x="16" y="291"/>
                  </a:cubicBezTo>
                  <a:cubicBezTo>
                    <a:pt x="18" y="296"/>
                    <a:pt x="23" y="300"/>
                    <a:pt x="29" y="299"/>
                  </a:cubicBezTo>
                  <a:cubicBezTo>
                    <a:pt x="83" y="290"/>
                    <a:pt x="83" y="290"/>
                    <a:pt x="83" y="290"/>
                  </a:cubicBezTo>
                  <a:cubicBezTo>
                    <a:pt x="89" y="298"/>
                    <a:pt x="95" y="306"/>
                    <a:pt x="102" y="313"/>
                  </a:cubicBezTo>
                  <a:cubicBezTo>
                    <a:pt x="82" y="364"/>
                    <a:pt x="82" y="364"/>
                    <a:pt x="82" y="364"/>
                  </a:cubicBezTo>
                  <a:cubicBezTo>
                    <a:pt x="80" y="370"/>
                    <a:pt x="83" y="376"/>
                    <a:pt x="88" y="379"/>
                  </a:cubicBezTo>
                  <a:cubicBezTo>
                    <a:pt x="131" y="402"/>
                    <a:pt x="131" y="402"/>
                    <a:pt x="131" y="402"/>
                  </a:cubicBezTo>
                  <a:cubicBezTo>
                    <a:pt x="136" y="404"/>
                    <a:pt x="143" y="403"/>
                    <a:pt x="146" y="398"/>
                  </a:cubicBezTo>
                  <a:cubicBezTo>
                    <a:pt x="178" y="353"/>
                    <a:pt x="178" y="353"/>
                    <a:pt x="178" y="353"/>
                  </a:cubicBezTo>
                  <a:cubicBezTo>
                    <a:pt x="187" y="355"/>
                    <a:pt x="197" y="356"/>
                    <a:pt x="207" y="356"/>
                  </a:cubicBezTo>
                  <a:cubicBezTo>
                    <a:pt x="230" y="407"/>
                    <a:pt x="230" y="407"/>
                    <a:pt x="230" y="407"/>
                  </a:cubicBezTo>
                  <a:cubicBezTo>
                    <a:pt x="232" y="412"/>
                    <a:pt x="238" y="415"/>
                    <a:pt x="244" y="413"/>
                  </a:cubicBezTo>
                  <a:cubicBezTo>
                    <a:pt x="291" y="399"/>
                    <a:pt x="291" y="399"/>
                    <a:pt x="291" y="399"/>
                  </a:cubicBezTo>
                  <a:cubicBezTo>
                    <a:pt x="296" y="397"/>
                    <a:pt x="300" y="391"/>
                    <a:pt x="299" y="386"/>
                  </a:cubicBezTo>
                  <a:cubicBezTo>
                    <a:pt x="290" y="331"/>
                    <a:pt x="290" y="331"/>
                    <a:pt x="290" y="331"/>
                  </a:cubicBezTo>
                  <a:cubicBezTo>
                    <a:pt x="298" y="326"/>
                    <a:pt x="306" y="319"/>
                    <a:pt x="312" y="312"/>
                  </a:cubicBezTo>
                  <a:cubicBezTo>
                    <a:pt x="364" y="332"/>
                    <a:pt x="364" y="332"/>
                    <a:pt x="364" y="332"/>
                  </a:cubicBezTo>
                  <a:cubicBezTo>
                    <a:pt x="369" y="334"/>
                    <a:pt x="376" y="332"/>
                    <a:pt x="378" y="327"/>
                  </a:cubicBezTo>
                  <a:cubicBezTo>
                    <a:pt x="401" y="284"/>
                    <a:pt x="401" y="284"/>
                    <a:pt x="401" y="284"/>
                  </a:cubicBezTo>
                  <a:cubicBezTo>
                    <a:pt x="404" y="279"/>
                    <a:pt x="403" y="272"/>
                    <a:pt x="398" y="269"/>
                  </a:cubicBezTo>
                  <a:cubicBezTo>
                    <a:pt x="353" y="237"/>
                    <a:pt x="353" y="237"/>
                    <a:pt x="353" y="237"/>
                  </a:cubicBezTo>
                  <a:cubicBezTo>
                    <a:pt x="355" y="227"/>
                    <a:pt x="356" y="217"/>
                    <a:pt x="356" y="207"/>
                  </a:cubicBezTo>
                  <a:cubicBezTo>
                    <a:pt x="406" y="185"/>
                    <a:pt x="406" y="185"/>
                    <a:pt x="406" y="185"/>
                  </a:cubicBezTo>
                  <a:cubicBezTo>
                    <a:pt x="411" y="182"/>
                    <a:pt x="414" y="176"/>
                    <a:pt x="413" y="171"/>
                  </a:cubicBezTo>
                  <a:close/>
                  <a:moveTo>
                    <a:pt x="233" y="293"/>
                  </a:moveTo>
                  <a:cubicBezTo>
                    <a:pt x="186" y="307"/>
                    <a:pt x="136" y="280"/>
                    <a:pt x="122" y="233"/>
                  </a:cubicBezTo>
                  <a:cubicBezTo>
                    <a:pt x="108" y="186"/>
                    <a:pt x="134" y="136"/>
                    <a:pt x="181" y="122"/>
                  </a:cubicBezTo>
                  <a:cubicBezTo>
                    <a:pt x="228" y="108"/>
                    <a:pt x="278" y="134"/>
                    <a:pt x="293" y="182"/>
                  </a:cubicBezTo>
                  <a:cubicBezTo>
                    <a:pt x="307" y="229"/>
                    <a:pt x="280" y="278"/>
                    <a:pt x="233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</p:grpSp>
      <p:sp>
        <p:nvSpPr>
          <p:cNvPr id="10" name="矩形 11"/>
          <p:cNvSpPr/>
          <p:nvPr/>
        </p:nvSpPr>
        <p:spPr>
          <a:xfrm>
            <a:off x="821186" y="606913"/>
            <a:ext cx="1196623" cy="379307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b="1" dirty="0">
                <a:solidFill>
                  <a:schemeClr val="tx1"/>
                </a:solidFill>
              </a:rPr>
              <a:t>PHẦN 2</a:t>
            </a:r>
            <a:endParaRPr lang="zh-CN" altLang="en-US" sz="2200" b="1" dirty="0">
              <a:solidFill>
                <a:schemeClr val="tx1"/>
              </a:solidFill>
            </a:endParaRPr>
          </a:p>
        </p:txBody>
      </p:sp>
      <p:sp>
        <p:nvSpPr>
          <p:cNvPr id="11" name="矩形 7"/>
          <p:cNvSpPr/>
          <p:nvPr/>
        </p:nvSpPr>
        <p:spPr>
          <a:xfrm>
            <a:off x="4884771" y="4074312"/>
            <a:ext cx="24224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u="sng" dirty="0"/>
              <a:t>TÍNH NĂNG</a:t>
            </a:r>
            <a:endParaRPr lang="zh-CN" altLang="en-US" sz="3600" b="1" u="sng" dirty="0"/>
          </a:p>
        </p:txBody>
      </p:sp>
    </p:spTree>
    <p:extLst>
      <p:ext uri="{BB962C8B-B14F-4D97-AF65-F5344CB8AC3E}">
        <p14:creationId xmlns:p14="http://schemas.microsoft.com/office/powerpoint/2010/main" val="2780120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>
            <a:spLocks noChangeArrowheads="1"/>
          </p:cNvSpPr>
          <p:nvPr/>
        </p:nvSpPr>
        <p:spPr bwMode="auto">
          <a:xfrm>
            <a:off x="4984112" y="875180"/>
            <a:ext cx="217239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>
                <a:latin typeface="+mn-lt"/>
                <a:ea typeface="方正兰亭黑_GBK"/>
              </a:rPr>
              <a:t>TÍNH NĂNG</a:t>
            </a:r>
          </a:p>
        </p:txBody>
      </p:sp>
      <p:grpSp>
        <p:nvGrpSpPr>
          <p:cNvPr id="5" name="组合 40"/>
          <p:cNvGrpSpPr/>
          <p:nvPr/>
        </p:nvGrpSpPr>
        <p:grpSpPr>
          <a:xfrm flipV="1">
            <a:off x="5708452" y="1521180"/>
            <a:ext cx="613336" cy="70019"/>
            <a:chOff x="6435723" y="-1272091"/>
            <a:chExt cx="1793876" cy="204788"/>
          </a:xfrm>
          <a:solidFill>
            <a:srgbClr val="FF0066"/>
          </a:solidFill>
        </p:grpSpPr>
        <p:sp>
          <p:nvSpPr>
            <p:cNvPr id="6" name="椭圆 41"/>
            <p:cNvSpPr/>
            <p:nvPr/>
          </p:nvSpPr>
          <p:spPr>
            <a:xfrm>
              <a:off x="6435723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" name="椭圆 42"/>
            <p:cNvSpPr/>
            <p:nvPr/>
          </p:nvSpPr>
          <p:spPr>
            <a:xfrm>
              <a:off x="6753541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8" name="椭圆 43"/>
            <p:cNvSpPr/>
            <p:nvPr/>
          </p:nvSpPr>
          <p:spPr>
            <a:xfrm>
              <a:off x="7071359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9" name="椭圆 44"/>
            <p:cNvSpPr/>
            <p:nvPr/>
          </p:nvSpPr>
          <p:spPr>
            <a:xfrm>
              <a:off x="7389177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0" name="椭圆 45"/>
            <p:cNvSpPr/>
            <p:nvPr/>
          </p:nvSpPr>
          <p:spPr>
            <a:xfrm>
              <a:off x="7706995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1" name="椭圆 46"/>
            <p:cNvSpPr/>
            <p:nvPr/>
          </p:nvSpPr>
          <p:spPr>
            <a:xfrm>
              <a:off x="8024811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13" name="椭圆 9"/>
          <p:cNvSpPr/>
          <p:nvPr/>
        </p:nvSpPr>
        <p:spPr>
          <a:xfrm>
            <a:off x="875042" y="608778"/>
            <a:ext cx="1122488" cy="1122488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14" name="Group 213"/>
          <p:cNvGrpSpPr/>
          <p:nvPr/>
        </p:nvGrpSpPr>
        <p:grpSpPr>
          <a:xfrm>
            <a:off x="1059393" y="821805"/>
            <a:ext cx="753785" cy="696433"/>
            <a:chOff x="2900363" y="5486400"/>
            <a:chExt cx="438150" cy="404813"/>
          </a:xfrm>
          <a:solidFill>
            <a:srgbClr val="FF0066"/>
          </a:solidFill>
        </p:grpSpPr>
        <p:sp>
          <p:nvSpPr>
            <p:cNvPr id="15" name="Freeform 203"/>
            <p:cNvSpPr>
              <a:spLocks noEditPoints="1"/>
            </p:cNvSpPr>
            <p:nvPr/>
          </p:nvSpPr>
          <p:spPr bwMode="auto">
            <a:xfrm>
              <a:off x="3151188" y="5486400"/>
              <a:ext cx="187325" cy="195263"/>
            </a:xfrm>
            <a:custGeom>
              <a:avLst/>
              <a:gdLst>
                <a:gd name="T0" fmla="*/ 240 w 245"/>
                <a:gd name="T1" fmla="*/ 155 h 254"/>
                <a:gd name="T2" fmla="*/ 211 w 245"/>
                <a:gd name="T3" fmla="*/ 137 h 254"/>
                <a:gd name="T4" fmla="*/ 211 w 245"/>
                <a:gd name="T5" fmla="*/ 118 h 254"/>
                <a:gd name="T6" fmla="*/ 207 w 245"/>
                <a:gd name="T7" fmla="*/ 100 h 254"/>
                <a:gd name="T8" fmla="*/ 231 w 245"/>
                <a:gd name="T9" fmla="*/ 76 h 254"/>
                <a:gd name="T10" fmla="*/ 232 w 245"/>
                <a:gd name="T11" fmla="*/ 64 h 254"/>
                <a:gd name="T12" fmla="*/ 217 w 245"/>
                <a:gd name="T13" fmla="*/ 43 h 254"/>
                <a:gd name="T14" fmla="*/ 205 w 245"/>
                <a:gd name="T15" fmla="*/ 40 h 254"/>
                <a:gd name="T16" fmla="*/ 175 w 245"/>
                <a:gd name="T17" fmla="*/ 55 h 254"/>
                <a:gd name="T18" fmla="*/ 141 w 245"/>
                <a:gd name="T19" fmla="*/ 40 h 254"/>
                <a:gd name="T20" fmla="*/ 133 w 245"/>
                <a:gd name="T21" fmla="*/ 7 h 254"/>
                <a:gd name="T22" fmla="*/ 123 w 245"/>
                <a:gd name="T23" fmla="*/ 1 h 254"/>
                <a:gd name="T24" fmla="*/ 96 w 245"/>
                <a:gd name="T25" fmla="*/ 3 h 254"/>
                <a:gd name="T26" fmla="*/ 88 w 245"/>
                <a:gd name="T27" fmla="*/ 12 h 254"/>
                <a:gd name="T28" fmla="*/ 86 w 245"/>
                <a:gd name="T29" fmla="*/ 46 h 254"/>
                <a:gd name="T30" fmla="*/ 57 w 245"/>
                <a:gd name="T31" fmla="*/ 68 h 254"/>
                <a:gd name="T32" fmla="*/ 24 w 245"/>
                <a:gd name="T33" fmla="*/ 59 h 254"/>
                <a:gd name="T34" fmla="*/ 13 w 245"/>
                <a:gd name="T35" fmla="*/ 64 h 254"/>
                <a:gd name="T36" fmla="*/ 2 w 245"/>
                <a:gd name="T37" fmla="*/ 88 h 254"/>
                <a:gd name="T38" fmla="*/ 6 w 245"/>
                <a:gd name="T39" fmla="*/ 99 h 254"/>
                <a:gd name="T40" fmla="*/ 34 w 245"/>
                <a:gd name="T41" fmla="*/ 118 h 254"/>
                <a:gd name="T42" fmla="*/ 34 w 245"/>
                <a:gd name="T43" fmla="*/ 136 h 254"/>
                <a:gd name="T44" fmla="*/ 38 w 245"/>
                <a:gd name="T45" fmla="*/ 155 h 254"/>
                <a:gd name="T46" fmla="*/ 14 w 245"/>
                <a:gd name="T47" fmla="*/ 179 h 254"/>
                <a:gd name="T48" fmla="*/ 13 w 245"/>
                <a:gd name="T49" fmla="*/ 190 h 254"/>
                <a:gd name="T50" fmla="*/ 28 w 245"/>
                <a:gd name="T51" fmla="*/ 212 h 254"/>
                <a:gd name="T52" fmla="*/ 40 w 245"/>
                <a:gd name="T53" fmla="*/ 215 h 254"/>
                <a:gd name="T54" fmla="*/ 70 w 245"/>
                <a:gd name="T55" fmla="*/ 199 h 254"/>
                <a:gd name="T56" fmla="*/ 104 w 245"/>
                <a:gd name="T57" fmla="*/ 214 h 254"/>
                <a:gd name="T58" fmla="*/ 113 w 245"/>
                <a:gd name="T59" fmla="*/ 247 h 254"/>
                <a:gd name="T60" fmla="*/ 122 w 245"/>
                <a:gd name="T61" fmla="*/ 254 h 254"/>
                <a:gd name="T62" fmla="*/ 149 w 245"/>
                <a:gd name="T63" fmla="*/ 251 h 254"/>
                <a:gd name="T64" fmla="*/ 157 w 245"/>
                <a:gd name="T65" fmla="*/ 243 h 254"/>
                <a:gd name="T66" fmla="*/ 159 w 245"/>
                <a:gd name="T67" fmla="*/ 209 h 254"/>
                <a:gd name="T68" fmla="*/ 188 w 245"/>
                <a:gd name="T69" fmla="*/ 187 h 254"/>
                <a:gd name="T70" fmla="*/ 221 w 245"/>
                <a:gd name="T71" fmla="*/ 196 h 254"/>
                <a:gd name="T72" fmla="*/ 232 w 245"/>
                <a:gd name="T73" fmla="*/ 191 h 254"/>
                <a:gd name="T74" fmla="*/ 243 w 245"/>
                <a:gd name="T75" fmla="*/ 167 h 254"/>
                <a:gd name="T76" fmla="*/ 240 w 245"/>
                <a:gd name="T77" fmla="*/ 155 h 254"/>
                <a:gd name="T78" fmla="*/ 127 w 245"/>
                <a:gd name="T79" fmla="*/ 174 h 254"/>
                <a:gd name="T80" fmla="*/ 76 w 245"/>
                <a:gd name="T81" fmla="*/ 132 h 254"/>
                <a:gd name="T82" fmla="*/ 118 w 245"/>
                <a:gd name="T83" fmla="*/ 80 h 254"/>
                <a:gd name="T84" fmla="*/ 170 w 245"/>
                <a:gd name="T85" fmla="*/ 123 h 254"/>
                <a:gd name="T86" fmla="*/ 127 w 245"/>
                <a:gd name="T87" fmla="*/ 17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5" h="254">
                  <a:moveTo>
                    <a:pt x="240" y="155"/>
                  </a:moveTo>
                  <a:cubicBezTo>
                    <a:pt x="211" y="137"/>
                    <a:pt x="211" y="137"/>
                    <a:pt x="211" y="137"/>
                  </a:cubicBezTo>
                  <a:cubicBezTo>
                    <a:pt x="212" y="131"/>
                    <a:pt x="212" y="124"/>
                    <a:pt x="211" y="118"/>
                  </a:cubicBezTo>
                  <a:cubicBezTo>
                    <a:pt x="210" y="112"/>
                    <a:pt x="209" y="106"/>
                    <a:pt x="207" y="100"/>
                  </a:cubicBezTo>
                  <a:cubicBezTo>
                    <a:pt x="231" y="76"/>
                    <a:pt x="231" y="76"/>
                    <a:pt x="231" y="76"/>
                  </a:cubicBezTo>
                  <a:cubicBezTo>
                    <a:pt x="234" y="73"/>
                    <a:pt x="235" y="68"/>
                    <a:pt x="232" y="64"/>
                  </a:cubicBezTo>
                  <a:cubicBezTo>
                    <a:pt x="217" y="43"/>
                    <a:pt x="217" y="43"/>
                    <a:pt x="217" y="43"/>
                  </a:cubicBezTo>
                  <a:cubicBezTo>
                    <a:pt x="214" y="39"/>
                    <a:pt x="209" y="38"/>
                    <a:pt x="205" y="40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65" y="48"/>
                    <a:pt x="154" y="43"/>
                    <a:pt x="141" y="40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32" y="3"/>
                    <a:pt x="127" y="0"/>
                    <a:pt x="123" y="1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92" y="4"/>
                    <a:pt x="89" y="8"/>
                    <a:pt x="88" y="12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75" y="51"/>
                    <a:pt x="65" y="59"/>
                    <a:pt x="57" y="68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0" y="58"/>
                    <a:pt x="15" y="60"/>
                    <a:pt x="13" y="64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0" y="92"/>
                    <a:pt x="2" y="97"/>
                    <a:pt x="6" y="99"/>
                  </a:cubicBezTo>
                  <a:cubicBezTo>
                    <a:pt x="34" y="118"/>
                    <a:pt x="34" y="118"/>
                    <a:pt x="34" y="118"/>
                  </a:cubicBezTo>
                  <a:cubicBezTo>
                    <a:pt x="34" y="124"/>
                    <a:pt x="34" y="130"/>
                    <a:pt x="34" y="136"/>
                  </a:cubicBezTo>
                  <a:cubicBezTo>
                    <a:pt x="35" y="143"/>
                    <a:pt x="36" y="149"/>
                    <a:pt x="38" y="155"/>
                  </a:cubicBezTo>
                  <a:cubicBezTo>
                    <a:pt x="14" y="179"/>
                    <a:pt x="14" y="179"/>
                    <a:pt x="14" y="179"/>
                  </a:cubicBezTo>
                  <a:cubicBezTo>
                    <a:pt x="11" y="182"/>
                    <a:pt x="10" y="187"/>
                    <a:pt x="13" y="190"/>
                  </a:cubicBezTo>
                  <a:cubicBezTo>
                    <a:pt x="28" y="212"/>
                    <a:pt x="28" y="212"/>
                    <a:pt x="28" y="212"/>
                  </a:cubicBezTo>
                  <a:cubicBezTo>
                    <a:pt x="31" y="215"/>
                    <a:pt x="36" y="217"/>
                    <a:pt x="40" y="215"/>
                  </a:cubicBezTo>
                  <a:cubicBezTo>
                    <a:pt x="70" y="199"/>
                    <a:pt x="70" y="199"/>
                    <a:pt x="70" y="199"/>
                  </a:cubicBezTo>
                  <a:cubicBezTo>
                    <a:pt x="80" y="206"/>
                    <a:pt x="92" y="212"/>
                    <a:pt x="104" y="214"/>
                  </a:cubicBezTo>
                  <a:cubicBezTo>
                    <a:pt x="113" y="247"/>
                    <a:pt x="113" y="247"/>
                    <a:pt x="113" y="247"/>
                  </a:cubicBezTo>
                  <a:cubicBezTo>
                    <a:pt x="114" y="251"/>
                    <a:pt x="118" y="254"/>
                    <a:pt x="122" y="254"/>
                  </a:cubicBezTo>
                  <a:cubicBezTo>
                    <a:pt x="149" y="251"/>
                    <a:pt x="149" y="251"/>
                    <a:pt x="149" y="251"/>
                  </a:cubicBezTo>
                  <a:cubicBezTo>
                    <a:pt x="153" y="251"/>
                    <a:pt x="157" y="247"/>
                    <a:pt x="157" y="243"/>
                  </a:cubicBezTo>
                  <a:cubicBezTo>
                    <a:pt x="159" y="209"/>
                    <a:pt x="159" y="209"/>
                    <a:pt x="159" y="209"/>
                  </a:cubicBezTo>
                  <a:cubicBezTo>
                    <a:pt x="170" y="203"/>
                    <a:pt x="180" y="196"/>
                    <a:pt x="188" y="187"/>
                  </a:cubicBezTo>
                  <a:cubicBezTo>
                    <a:pt x="221" y="196"/>
                    <a:pt x="221" y="196"/>
                    <a:pt x="221" y="196"/>
                  </a:cubicBezTo>
                  <a:cubicBezTo>
                    <a:pt x="226" y="197"/>
                    <a:pt x="230" y="195"/>
                    <a:pt x="232" y="191"/>
                  </a:cubicBezTo>
                  <a:cubicBezTo>
                    <a:pt x="243" y="167"/>
                    <a:pt x="243" y="167"/>
                    <a:pt x="243" y="167"/>
                  </a:cubicBezTo>
                  <a:cubicBezTo>
                    <a:pt x="245" y="163"/>
                    <a:pt x="243" y="158"/>
                    <a:pt x="240" y="155"/>
                  </a:cubicBezTo>
                  <a:close/>
                  <a:moveTo>
                    <a:pt x="127" y="174"/>
                  </a:moveTo>
                  <a:cubicBezTo>
                    <a:pt x="102" y="177"/>
                    <a:pt x="78" y="158"/>
                    <a:pt x="76" y="132"/>
                  </a:cubicBezTo>
                  <a:cubicBezTo>
                    <a:pt x="73" y="106"/>
                    <a:pt x="92" y="83"/>
                    <a:pt x="118" y="80"/>
                  </a:cubicBezTo>
                  <a:cubicBezTo>
                    <a:pt x="144" y="78"/>
                    <a:pt x="167" y="97"/>
                    <a:pt x="170" y="123"/>
                  </a:cubicBezTo>
                  <a:cubicBezTo>
                    <a:pt x="172" y="148"/>
                    <a:pt x="153" y="172"/>
                    <a:pt x="127" y="1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16" name="Freeform 204"/>
            <p:cNvSpPr>
              <a:spLocks noEditPoints="1"/>
            </p:cNvSpPr>
            <p:nvPr/>
          </p:nvSpPr>
          <p:spPr bwMode="auto">
            <a:xfrm>
              <a:off x="2900363" y="5572125"/>
              <a:ext cx="317500" cy="319088"/>
            </a:xfrm>
            <a:custGeom>
              <a:avLst/>
              <a:gdLst>
                <a:gd name="T0" fmla="*/ 413 w 414"/>
                <a:gd name="T1" fmla="*/ 171 h 415"/>
                <a:gd name="T2" fmla="*/ 398 w 414"/>
                <a:gd name="T3" fmla="*/ 124 h 415"/>
                <a:gd name="T4" fmla="*/ 385 w 414"/>
                <a:gd name="T5" fmla="*/ 116 h 415"/>
                <a:gd name="T6" fmla="*/ 331 w 414"/>
                <a:gd name="T7" fmla="*/ 125 h 415"/>
                <a:gd name="T8" fmla="*/ 312 w 414"/>
                <a:gd name="T9" fmla="*/ 102 h 415"/>
                <a:gd name="T10" fmla="*/ 332 w 414"/>
                <a:gd name="T11" fmla="*/ 51 h 415"/>
                <a:gd name="T12" fmla="*/ 327 w 414"/>
                <a:gd name="T13" fmla="*/ 36 h 415"/>
                <a:gd name="T14" fmla="*/ 283 w 414"/>
                <a:gd name="T15" fmla="*/ 13 h 415"/>
                <a:gd name="T16" fmla="*/ 268 w 414"/>
                <a:gd name="T17" fmla="*/ 17 h 415"/>
                <a:gd name="T18" fmla="*/ 236 w 414"/>
                <a:gd name="T19" fmla="*/ 62 h 415"/>
                <a:gd name="T20" fmla="*/ 207 w 414"/>
                <a:gd name="T21" fmla="*/ 59 h 415"/>
                <a:gd name="T22" fmla="*/ 184 w 414"/>
                <a:gd name="T23" fmla="*/ 8 h 415"/>
                <a:gd name="T24" fmla="*/ 171 w 414"/>
                <a:gd name="T25" fmla="*/ 2 h 415"/>
                <a:gd name="T26" fmla="*/ 124 w 414"/>
                <a:gd name="T27" fmla="*/ 16 h 415"/>
                <a:gd name="T28" fmla="*/ 116 w 414"/>
                <a:gd name="T29" fmla="*/ 29 h 415"/>
                <a:gd name="T30" fmla="*/ 125 w 414"/>
                <a:gd name="T31" fmla="*/ 84 h 415"/>
                <a:gd name="T32" fmla="*/ 102 w 414"/>
                <a:gd name="T33" fmla="*/ 102 h 415"/>
                <a:gd name="T34" fmla="*/ 50 w 414"/>
                <a:gd name="T35" fmla="*/ 83 h 415"/>
                <a:gd name="T36" fmla="*/ 36 w 414"/>
                <a:gd name="T37" fmla="*/ 88 h 415"/>
                <a:gd name="T38" fmla="*/ 13 w 414"/>
                <a:gd name="T39" fmla="*/ 131 h 415"/>
                <a:gd name="T40" fmla="*/ 16 w 414"/>
                <a:gd name="T41" fmla="*/ 146 h 415"/>
                <a:gd name="T42" fmla="*/ 61 w 414"/>
                <a:gd name="T43" fmla="*/ 178 h 415"/>
                <a:gd name="T44" fmla="*/ 58 w 414"/>
                <a:gd name="T45" fmla="*/ 208 h 415"/>
                <a:gd name="T46" fmla="*/ 8 w 414"/>
                <a:gd name="T47" fmla="*/ 230 h 415"/>
                <a:gd name="T48" fmla="*/ 2 w 414"/>
                <a:gd name="T49" fmla="*/ 244 h 415"/>
                <a:gd name="T50" fmla="*/ 16 w 414"/>
                <a:gd name="T51" fmla="*/ 291 h 415"/>
                <a:gd name="T52" fmla="*/ 29 w 414"/>
                <a:gd name="T53" fmla="*/ 299 h 415"/>
                <a:gd name="T54" fmla="*/ 83 w 414"/>
                <a:gd name="T55" fmla="*/ 290 h 415"/>
                <a:gd name="T56" fmla="*/ 102 w 414"/>
                <a:gd name="T57" fmla="*/ 313 h 415"/>
                <a:gd name="T58" fmla="*/ 82 w 414"/>
                <a:gd name="T59" fmla="*/ 364 h 415"/>
                <a:gd name="T60" fmla="*/ 88 w 414"/>
                <a:gd name="T61" fmla="*/ 379 h 415"/>
                <a:gd name="T62" fmla="*/ 131 w 414"/>
                <a:gd name="T63" fmla="*/ 402 h 415"/>
                <a:gd name="T64" fmla="*/ 146 w 414"/>
                <a:gd name="T65" fmla="*/ 398 h 415"/>
                <a:gd name="T66" fmla="*/ 178 w 414"/>
                <a:gd name="T67" fmla="*/ 353 h 415"/>
                <a:gd name="T68" fmla="*/ 207 w 414"/>
                <a:gd name="T69" fmla="*/ 356 h 415"/>
                <a:gd name="T70" fmla="*/ 230 w 414"/>
                <a:gd name="T71" fmla="*/ 407 h 415"/>
                <a:gd name="T72" fmla="*/ 244 w 414"/>
                <a:gd name="T73" fmla="*/ 413 h 415"/>
                <a:gd name="T74" fmla="*/ 291 w 414"/>
                <a:gd name="T75" fmla="*/ 399 h 415"/>
                <a:gd name="T76" fmla="*/ 299 w 414"/>
                <a:gd name="T77" fmla="*/ 386 h 415"/>
                <a:gd name="T78" fmla="*/ 290 w 414"/>
                <a:gd name="T79" fmla="*/ 331 h 415"/>
                <a:gd name="T80" fmla="*/ 312 w 414"/>
                <a:gd name="T81" fmla="*/ 312 h 415"/>
                <a:gd name="T82" fmla="*/ 364 w 414"/>
                <a:gd name="T83" fmla="*/ 332 h 415"/>
                <a:gd name="T84" fmla="*/ 378 w 414"/>
                <a:gd name="T85" fmla="*/ 327 h 415"/>
                <a:gd name="T86" fmla="*/ 401 w 414"/>
                <a:gd name="T87" fmla="*/ 284 h 415"/>
                <a:gd name="T88" fmla="*/ 398 w 414"/>
                <a:gd name="T89" fmla="*/ 269 h 415"/>
                <a:gd name="T90" fmla="*/ 353 w 414"/>
                <a:gd name="T91" fmla="*/ 237 h 415"/>
                <a:gd name="T92" fmla="*/ 356 w 414"/>
                <a:gd name="T93" fmla="*/ 207 h 415"/>
                <a:gd name="T94" fmla="*/ 406 w 414"/>
                <a:gd name="T95" fmla="*/ 185 h 415"/>
                <a:gd name="T96" fmla="*/ 413 w 414"/>
                <a:gd name="T97" fmla="*/ 171 h 415"/>
                <a:gd name="T98" fmla="*/ 233 w 414"/>
                <a:gd name="T99" fmla="*/ 293 h 415"/>
                <a:gd name="T100" fmla="*/ 122 w 414"/>
                <a:gd name="T101" fmla="*/ 233 h 415"/>
                <a:gd name="T102" fmla="*/ 181 w 414"/>
                <a:gd name="T103" fmla="*/ 122 h 415"/>
                <a:gd name="T104" fmla="*/ 293 w 414"/>
                <a:gd name="T105" fmla="*/ 182 h 415"/>
                <a:gd name="T106" fmla="*/ 233 w 414"/>
                <a:gd name="T107" fmla="*/ 293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14" h="415">
                  <a:moveTo>
                    <a:pt x="413" y="171"/>
                  </a:moveTo>
                  <a:cubicBezTo>
                    <a:pt x="398" y="124"/>
                    <a:pt x="398" y="124"/>
                    <a:pt x="398" y="124"/>
                  </a:cubicBezTo>
                  <a:cubicBezTo>
                    <a:pt x="397" y="119"/>
                    <a:pt x="391" y="115"/>
                    <a:pt x="385" y="116"/>
                  </a:cubicBezTo>
                  <a:cubicBezTo>
                    <a:pt x="331" y="125"/>
                    <a:pt x="331" y="125"/>
                    <a:pt x="331" y="125"/>
                  </a:cubicBezTo>
                  <a:cubicBezTo>
                    <a:pt x="325" y="117"/>
                    <a:pt x="319" y="109"/>
                    <a:pt x="312" y="102"/>
                  </a:cubicBezTo>
                  <a:cubicBezTo>
                    <a:pt x="332" y="51"/>
                    <a:pt x="332" y="51"/>
                    <a:pt x="332" y="51"/>
                  </a:cubicBezTo>
                  <a:cubicBezTo>
                    <a:pt x="334" y="45"/>
                    <a:pt x="332" y="39"/>
                    <a:pt x="327" y="36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78" y="10"/>
                    <a:pt x="272" y="12"/>
                    <a:pt x="268" y="17"/>
                  </a:cubicBezTo>
                  <a:cubicBezTo>
                    <a:pt x="236" y="62"/>
                    <a:pt x="236" y="62"/>
                    <a:pt x="236" y="62"/>
                  </a:cubicBezTo>
                  <a:cubicBezTo>
                    <a:pt x="227" y="60"/>
                    <a:pt x="217" y="59"/>
                    <a:pt x="207" y="59"/>
                  </a:cubicBezTo>
                  <a:cubicBezTo>
                    <a:pt x="184" y="8"/>
                    <a:pt x="184" y="8"/>
                    <a:pt x="184" y="8"/>
                  </a:cubicBezTo>
                  <a:cubicBezTo>
                    <a:pt x="182" y="3"/>
                    <a:pt x="176" y="0"/>
                    <a:pt x="171" y="2"/>
                  </a:cubicBezTo>
                  <a:cubicBezTo>
                    <a:pt x="124" y="16"/>
                    <a:pt x="124" y="16"/>
                    <a:pt x="124" y="16"/>
                  </a:cubicBezTo>
                  <a:cubicBezTo>
                    <a:pt x="118" y="18"/>
                    <a:pt x="115" y="24"/>
                    <a:pt x="116" y="29"/>
                  </a:cubicBezTo>
                  <a:cubicBezTo>
                    <a:pt x="125" y="84"/>
                    <a:pt x="125" y="84"/>
                    <a:pt x="125" y="84"/>
                  </a:cubicBezTo>
                  <a:cubicBezTo>
                    <a:pt x="116" y="89"/>
                    <a:pt x="109" y="95"/>
                    <a:pt x="102" y="102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45" y="81"/>
                    <a:pt x="39" y="83"/>
                    <a:pt x="36" y="88"/>
                  </a:cubicBezTo>
                  <a:cubicBezTo>
                    <a:pt x="13" y="131"/>
                    <a:pt x="13" y="131"/>
                    <a:pt x="13" y="131"/>
                  </a:cubicBezTo>
                  <a:cubicBezTo>
                    <a:pt x="10" y="136"/>
                    <a:pt x="12" y="143"/>
                    <a:pt x="16" y="146"/>
                  </a:cubicBezTo>
                  <a:cubicBezTo>
                    <a:pt x="61" y="178"/>
                    <a:pt x="61" y="178"/>
                    <a:pt x="61" y="178"/>
                  </a:cubicBezTo>
                  <a:cubicBezTo>
                    <a:pt x="59" y="188"/>
                    <a:pt x="58" y="198"/>
                    <a:pt x="58" y="208"/>
                  </a:cubicBezTo>
                  <a:cubicBezTo>
                    <a:pt x="8" y="230"/>
                    <a:pt x="8" y="230"/>
                    <a:pt x="8" y="230"/>
                  </a:cubicBezTo>
                  <a:cubicBezTo>
                    <a:pt x="3" y="232"/>
                    <a:pt x="0" y="239"/>
                    <a:pt x="2" y="244"/>
                  </a:cubicBezTo>
                  <a:cubicBezTo>
                    <a:pt x="16" y="291"/>
                    <a:pt x="16" y="291"/>
                    <a:pt x="16" y="291"/>
                  </a:cubicBezTo>
                  <a:cubicBezTo>
                    <a:pt x="18" y="296"/>
                    <a:pt x="23" y="300"/>
                    <a:pt x="29" y="299"/>
                  </a:cubicBezTo>
                  <a:cubicBezTo>
                    <a:pt x="83" y="290"/>
                    <a:pt x="83" y="290"/>
                    <a:pt x="83" y="290"/>
                  </a:cubicBezTo>
                  <a:cubicBezTo>
                    <a:pt x="89" y="298"/>
                    <a:pt x="95" y="306"/>
                    <a:pt x="102" y="313"/>
                  </a:cubicBezTo>
                  <a:cubicBezTo>
                    <a:pt x="82" y="364"/>
                    <a:pt x="82" y="364"/>
                    <a:pt x="82" y="364"/>
                  </a:cubicBezTo>
                  <a:cubicBezTo>
                    <a:pt x="80" y="370"/>
                    <a:pt x="83" y="376"/>
                    <a:pt x="88" y="379"/>
                  </a:cubicBezTo>
                  <a:cubicBezTo>
                    <a:pt x="131" y="402"/>
                    <a:pt x="131" y="402"/>
                    <a:pt x="131" y="402"/>
                  </a:cubicBezTo>
                  <a:cubicBezTo>
                    <a:pt x="136" y="404"/>
                    <a:pt x="143" y="403"/>
                    <a:pt x="146" y="398"/>
                  </a:cubicBezTo>
                  <a:cubicBezTo>
                    <a:pt x="178" y="353"/>
                    <a:pt x="178" y="353"/>
                    <a:pt x="178" y="353"/>
                  </a:cubicBezTo>
                  <a:cubicBezTo>
                    <a:pt x="187" y="355"/>
                    <a:pt x="197" y="356"/>
                    <a:pt x="207" y="356"/>
                  </a:cubicBezTo>
                  <a:cubicBezTo>
                    <a:pt x="230" y="407"/>
                    <a:pt x="230" y="407"/>
                    <a:pt x="230" y="407"/>
                  </a:cubicBezTo>
                  <a:cubicBezTo>
                    <a:pt x="232" y="412"/>
                    <a:pt x="238" y="415"/>
                    <a:pt x="244" y="413"/>
                  </a:cubicBezTo>
                  <a:cubicBezTo>
                    <a:pt x="291" y="399"/>
                    <a:pt x="291" y="399"/>
                    <a:pt x="291" y="399"/>
                  </a:cubicBezTo>
                  <a:cubicBezTo>
                    <a:pt x="296" y="397"/>
                    <a:pt x="300" y="391"/>
                    <a:pt x="299" y="386"/>
                  </a:cubicBezTo>
                  <a:cubicBezTo>
                    <a:pt x="290" y="331"/>
                    <a:pt x="290" y="331"/>
                    <a:pt x="290" y="331"/>
                  </a:cubicBezTo>
                  <a:cubicBezTo>
                    <a:pt x="298" y="326"/>
                    <a:pt x="306" y="319"/>
                    <a:pt x="312" y="312"/>
                  </a:cubicBezTo>
                  <a:cubicBezTo>
                    <a:pt x="364" y="332"/>
                    <a:pt x="364" y="332"/>
                    <a:pt x="364" y="332"/>
                  </a:cubicBezTo>
                  <a:cubicBezTo>
                    <a:pt x="369" y="334"/>
                    <a:pt x="376" y="332"/>
                    <a:pt x="378" y="327"/>
                  </a:cubicBezTo>
                  <a:cubicBezTo>
                    <a:pt x="401" y="284"/>
                    <a:pt x="401" y="284"/>
                    <a:pt x="401" y="284"/>
                  </a:cubicBezTo>
                  <a:cubicBezTo>
                    <a:pt x="404" y="279"/>
                    <a:pt x="403" y="272"/>
                    <a:pt x="398" y="269"/>
                  </a:cubicBezTo>
                  <a:cubicBezTo>
                    <a:pt x="353" y="237"/>
                    <a:pt x="353" y="237"/>
                    <a:pt x="353" y="237"/>
                  </a:cubicBezTo>
                  <a:cubicBezTo>
                    <a:pt x="355" y="227"/>
                    <a:pt x="356" y="217"/>
                    <a:pt x="356" y="207"/>
                  </a:cubicBezTo>
                  <a:cubicBezTo>
                    <a:pt x="406" y="185"/>
                    <a:pt x="406" y="185"/>
                    <a:pt x="406" y="185"/>
                  </a:cubicBezTo>
                  <a:cubicBezTo>
                    <a:pt x="411" y="182"/>
                    <a:pt x="414" y="176"/>
                    <a:pt x="413" y="171"/>
                  </a:cubicBezTo>
                  <a:close/>
                  <a:moveTo>
                    <a:pt x="233" y="293"/>
                  </a:moveTo>
                  <a:cubicBezTo>
                    <a:pt x="186" y="307"/>
                    <a:pt x="136" y="280"/>
                    <a:pt x="122" y="233"/>
                  </a:cubicBezTo>
                  <a:cubicBezTo>
                    <a:pt x="108" y="186"/>
                    <a:pt x="134" y="136"/>
                    <a:pt x="181" y="122"/>
                  </a:cubicBezTo>
                  <a:cubicBezTo>
                    <a:pt x="228" y="108"/>
                    <a:pt x="278" y="134"/>
                    <a:pt x="293" y="182"/>
                  </a:cubicBezTo>
                  <a:cubicBezTo>
                    <a:pt x="307" y="229"/>
                    <a:pt x="280" y="278"/>
                    <a:pt x="233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983" t="10362" r="1914" b="7621"/>
          <a:stretch/>
        </p:blipFill>
        <p:spPr>
          <a:xfrm>
            <a:off x="1048492" y="1820462"/>
            <a:ext cx="10041919" cy="502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124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143</Words>
  <Application>Microsoft Office PowerPoint</Application>
  <PresentationFormat>Widescreen</PresentationFormat>
  <Paragraphs>47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微软雅黑</vt:lpstr>
      <vt:lpstr>Arial</vt:lpstr>
      <vt:lpstr>Calibri</vt:lpstr>
      <vt:lpstr>Calibri Light</vt:lpstr>
      <vt:lpstr>Source Sans Pro Light</vt:lpstr>
      <vt:lpstr>Office Theme</vt:lpstr>
      <vt:lpstr> CHÀO MỪNG CÁC VỊ GIÁM KHẢO THAM DỰ SHECODES HACKATHON 2020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SHECODES HACKATHON 2020</dc:title>
  <dc:creator>Admin</dc:creator>
  <cp:lastModifiedBy>NGUYEN THI XUAN HONG 20185364</cp:lastModifiedBy>
  <cp:revision>19</cp:revision>
  <dcterms:created xsi:type="dcterms:W3CDTF">2020-07-25T17:02:14Z</dcterms:created>
  <dcterms:modified xsi:type="dcterms:W3CDTF">2020-07-26T03:31:02Z</dcterms:modified>
</cp:coreProperties>
</file>